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97" autoAdjust="0"/>
    <p:restoredTop sz="94660"/>
  </p:normalViewPr>
  <p:slideViewPr>
    <p:cSldViewPr snapToGrid="0">
      <p:cViewPr>
        <p:scale>
          <a:sx n="75" d="100"/>
          <a:sy n="75" d="100"/>
        </p:scale>
        <p:origin x="-42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TF\Desktop\DASHBOARD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TF\Desktop\DASHBOARD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TF\Desktop\DASHBOARD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TF\Desktop\DASHBOARD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TF\Desktop\DASHBOARD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2.bin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3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Total case by date</a:t>
            </a:r>
          </a:p>
        </c:rich>
      </c:tx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invertIfNegative val="0"/>
          <c:cat>
            <c:strLit>
              <c:ptCount val="113"/>
              <c:pt idx="0">
                <c:v>13/03/2020</c:v>
              </c:pt>
              <c:pt idx="1">
                <c:v>13/04/2020</c:v>
              </c:pt>
              <c:pt idx="2">
                <c:v>13/05/2020</c:v>
              </c:pt>
              <c:pt idx="3">
                <c:v>13/06/2020</c:v>
              </c:pt>
              <c:pt idx="4">
                <c:v>14/03/2020</c:v>
              </c:pt>
              <c:pt idx="5">
                <c:v>14/04/2020</c:v>
              </c:pt>
              <c:pt idx="6">
                <c:v>14/05/2020</c:v>
              </c:pt>
              <c:pt idx="7">
                <c:v>14/06/2020</c:v>
              </c:pt>
              <c:pt idx="8">
                <c:v>15/03/2020</c:v>
              </c:pt>
              <c:pt idx="9">
                <c:v>15/04/2020</c:v>
              </c:pt>
              <c:pt idx="10">
                <c:v>15/05/2020</c:v>
              </c:pt>
              <c:pt idx="11">
                <c:v>15/06/2020</c:v>
              </c:pt>
              <c:pt idx="12">
                <c:v>16/03/2020</c:v>
              </c:pt>
              <c:pt idx="13">
                <c:v>16/04/2020</c:v>
              </c:pt>
              <c:pt idx="14">
                <c:v>16/05/2020</c:v>
              </c:pt>
              <c:pt idx="15">
                <c:v>16/06/2020</c:v>
              </c:pt>
              <c:pt idx="16">
                <c:v>17/03/2020</c:v>
              </c:pt>
              <c:pt idx="17">
                <c:v>17/04/2020</c:v>
              </c:pt>
              <c:pt idx="18">
                <c:v>17/05/2020</c:v>
              </c:pt>
              <c:pt idx="19">
                <c:v>17/06/2020</c:v>
              </c:pt>
              <c:pt idx="20">
                <c:v>18/03/2020</c:v>
              </c:pt>
              <c:pt idx="21">
                <c:v>18/04/2020</c:v>
              </c:pt>
              <c:pt idx="22">
                <c:v>18/05/2020</c:v>
              </c:pt>
              <c:pt idx="23">
                <c:v>18/06/2020</c:v>
              </c:pt>
              <c:pt idx="24">
                <c:v>19/03/2020</c:v>
              </c:pt>
              <c:pt idx="25">
                <c:v>19/04/2020</c:v>
              </c:pt>
              <c:pt idx="26">
                <c:v>19/05/2020</c:v>
              </c:pt>
              <c:pt idx="27">
                <c:v>20/03/2020</c:v>
              </c:pt>
              <c:pt idx="28">
                <c:v>20/04/2020</c:v>
              </c:pt>
              <c:pt idx="29">
                <c:v>20/05/2020</c:v>
              </c:pt>
              <c:pt idx="30">
                <c:v>21/03/2020</c:v>
              </c:pt>
              <c:pt idx="31">
                <c:v>21/04/2020</c:v>
              </c:pt>
              <c:pt idx="32">
                <c:v>21/05/2020</c:v>
              </c:pt>
              <c:pt idx="33">
                <c:v>22/03/2020</c:v>
              </c:pt>
              <c:pt idx="34">
                <c:v>22/04/2020</c:v>
              </c:pt>
              <c:pt idx="35">
                <c:v>22/05/2020</c:v>
              </c:pt>
              <c:pt idx="36">
                <c:v>23/03/2020</c:v>
              </c:pt>
              <c:pt idx="37">
                <c:v>23/04/2020</c:v>
              </c:pt>
              <c:pt idx="38">
                <c:v>23/05/2020</c:v>
              </c:pt>
              <c:pt idx="39">
                <c:v>24/03/2020</c:v>
              </c:pt>
              <c:pt idx="40">
                <c:v>24/04/2020</c:v>
              </c:pt>
              <c:pt idx="41">
                <c:v>24/05/2020</c:v>
              </c:pt>
              <c:pt idx="42">
                <c:v>25/03/2020</c:v>
              </c:pt>
              <c:pt idx="43">
                <c:v>25/04/2020</c:v>
              </c:pt>
              <c:pt idx="44">
                <c:v>25/05/2020</c:v>
              </c:pt>
              <c:pt idx="45">
                <c:v>26/03/2020</c:v>
              </c:pt>
              <c:pt idx="46">
                <c:v>26/04/2020</c:v>
              </c:pt>
              <c:pt idx="47">
                <c:v>26/05/2020</c:v>
              </c:pt>
              <c:pt idx="48">
                <c:v>27/02/2020</c:v>
              </c:pt>
              <c:pt idx="49">
                <c:v>27/03/2020</c:v>
              </c:pt>
              <c:pt idx="50">
                <c:v>27/04/2020</c:v>
              </c:pt>
              <c:pt idx="51">
                <c:v>27/05/2020</c:v>
              </c:pt>
              <c:pt idx="52">
                <c:v>28/02/2020</c:v>
              </c:pt>
              <c:pt idx="53">
                <c:v>28/03/2020</c:v>
              </c:pt>
              <c:pt idx="54">
                <c:v>28/04/2020</c:v>
              </c:pt>
              <c:pt idx="55">
                <c:v>28/05/2020</c:v>
              </c:pt>
              <c:pt idx="56">
                <c:v>29/02/2020</c:v>
              </c:pt>
              <c:pt idx="57">
                <c:v>29/03/2020</c:v>
              </c:pt>
              <c:pt idx="58">
                <c:v>29/04/2020</c:v>
              </c:pt>
              <c:pt idx="59">
                <c:v>29/05/2020</c:v>
              </c:pt>
              <c:pt idx="60">
                <c:v>30/03/2020</c:v>
              </c:pt>
              <c:pt idx="61">
                <c:v>30/04/2020</c:v>
              </c:pt>
              <c:pt idx="62">
                <c:v>30/05/2020</c:v>
              </c:pt>
              <c:pt idx="63">
                <c:v>31/03/2020</c:v>
              </c:pt>
              <c:pt idx="64">
                <c:v>31/05/2020</c:v>
              </c:pt>
              <c:pt idx="65">
                <c:v>1/3/2020</c:v>
              </c:pt>
              <c:pt idx="66">
                <c:v>1/4/2020</c:v>
              </c:pt>
              <c:pt idx="67">
                <c:v>1/5/2020</c:v>
              </c:pt>
              <c:pt idx="68">
                <c:v>1/6/2020</c:v>
              </c:pt>
              <c:pt idx="69">
                <c:v>2/3/2020</c:v>
              </c:pt>
              <c:pt idx="70">
                <c:v>2/4/2020</c:v>
              </c:pt>
              <c:pt idx="71">
                <c:v>2/5/2020</c:v>
              </c:pt>
              <c:pt idx="72">
                <c:v>2/6/2020</c:v>
              </c:pt>
              <c:pt idx="73">
                <c:v>3/3/2020</c:v>
              </c:pt>
              <c:pt idx="74">
                <c:v>3/4/2020</c:v>
              </c:pt>
              <c:pt idx="75">
                <c:v>3/5/2020</c:v>
              </c:pt>
              <c:pt idx="76">
                <c:v>3/6/2020</c:v>
              </c:pt>
              <c:pt idx="77">
                <c:v>4/3/2020</c:v>
              </c:pt>
              <c:pt idx="78">
                <c:v>4/4/2020</c:v>
              </c:pt>
              <c:pt idx="79">
                <c:v>4/5/2020</c:v>
              </c:pt>
              <c:pt idx="80">
                <c:v>4/6/2020</c:v>
              </c:pt>
              <c:pt idx="81">
                <c:v>5/3/2020</c:v>
              </c:pt>
              <c:pt idx="82">
                <c:v>5/4/2020</c:v>
              </c:pt>
              <c:pt idx="83">
                <c:v>5/5/2020</c:v>
              </c:pt>
              <c:pt idx="84">
                <c:v>5/6/2020</c:v>
              </c:pt>
              <c:pt idx="85">
                <c:v>6/3/2020</c:v>
              </c:pt>
              <c:pt idx="86">
                <c:v>6/4/2020</c:v>
              </c:pt>
              <c:pt idx="87">
                <c:v>6/5/2020</c:v>
              </c:pt>
              <c:pt idx="88">
                <c:v>6/6/2020</c:v>
              </c:pt>
              <c:pt idx="89">
                <c:v>7/3/2020</c:v>
              </c:pt>
              <c:pt idx="90">
                <c:v>7/4/2020</c:v>
              </c:pt>
              <c:pt idx="91">
                <c:v>7/5/2020</c:v>
              </c:pt>
              <c:pt idx="92">
                <c:v>7/6/2020</c:v>
              </c:pt>
              <c:pt idx="93">
                <c:v>8/3/2020</c:v>
              </c:pt>
              <c:pt idx="94">
                <c:v>8/4/2020</c:v>
              </c:pt>
              <c:pt idx="95">
                <c:v>8/5/2020</c:v>
              </c:pt>
              <c:pt idx="96">
                <c:v>8/6/2020</c:v>
              </c:pt>
              <c:pt idx="97">
                <c:v>9/3/2020</c:v>
              </c:pt>
              <c:pt idx="98">
                <c:v>9/4/2020</c:v>
              </c:pt>
              <c:pt idx="99">
                <c:v>9/5/2020</c:v>
              </c:pt>
              <c:pt idx="100">
                <c:v>9/6/2020</c:v>
              </c:pt>
              <c:pt idx="101">
                <c:v>10/3/2020</c:v>
              </c:pt>
              <c:pt idx="102">
                <c:v>10/4/2020</c:v>
              </c:pt>
              <c:pt idx="103">
                <c:v>10/5/2020</c:v>
              </c:pt>
              <c:pt idx="104">
                <c:v>10/6/2020</c:v>
              </c:pt>
              <c:pt idx="105">
                <c:v>11/3/2020</c:v>
              </c:pt>
              <c:pt idx="106">
                <c:v>11/4/2020</c:v>
              </c:pt>
              <c:pt idx="107">
                <c:v>11/5/2020</c:v>
              </c:pt>
              <c:pt idx="108">
                <c:v>11/6/2020</c:v>
              </c:pt>
              <c:pt idx="109">
                <c:v>12/3/2020</c:v>
              </c:pt>
              <c:pt idx="110">
                <c:v>12/4/2020</c:v>
              </c:pt>
              <c:pt idx="111">
                <c:v>12/5/2020</c:v>
              </c:pt>
              <c:pt idx="112">
                <c:v>12/6/2020</c:v>
              </c:pt>
            </c:strLit>
          </c:cat>
          <c:val>
            <c:numLit>
              <c:formatCode>General</c:formatCode>
              <c:ptCount val="113"/>
              <c:pt idx="0">
                <c:v>2</c:v>
              </c:pt>
              <c:pt idx="1">
                <c:v>343</c:v>
              </c:pt>
              <c:pt idx="2">
                <c:v>4975</c:v>
              </c:pt>
              <c:pt idx="3">
                <c:v>15709</c:v>
              </c:pt>
              <c:pt idx="4">
                <c:v>2</c:v>
              </c:pt>
              <c:pt idx="5">
                <c:v>373</c:v>
              </c:pt>
              <c:pt idx="6">
                <c:v>5168</c:v>
              </c:pt>
              <c:pt idx="7">
                <c:v>16112</c:v>
              </c:pt>
              <c:pt idx="8">
                <c:v>2</c:v>
              </c:pt>
              <c:pt idx="9">
                <c:v>407</c:v>
              </c:pt>
              <c:pt idx="10">
                <c:v>5456</c:v>
              </c:pt>
              <c:pt idx="11">
                <c:v>16685</c:v>
              </c:pt>
              <c:pt idx="12">
                <c:v>3</c:v>
              </c:pt>
              <c:pt idx="13">
                <c:v>442</c:v>
              </c:pt>
              <c:pt idx="14">
                <c:v>5632</c:v>
              </c:pt>
              <c:pt idx="15">
                <c:v>17175</c:v>
              </c:pt>
              <c:pt idx="16">
                <c:v>3</c:v>
              </c:pt>
              <c:pt idx="17">
                <c:v>493</c:v>
              </c:pt>
              <c:pt idx="18">
                <c:v>5970</c:v>
              </c:pt>
              <c:pt idx="19">
                <c:v>17762</c:v>
              </c:pt>
              <c:pt idx="20">
                <c:v>8</c:v>
              </c:pt>
              <c:pt idx="21">
                <c:v>541</c:v>
              </c:pt>
              <c:pt idx="22">
                <c:v>6186</c:v>
              </c:pt>
              <c:pt idx="23">
                <c:v>18507</c:v>
              </c:pt>
              <c:pt idx="24">
                <c:v>12</c:v>
              </c:pt>
              <c:pt idx="25">
                <c:v>628</c:v>
              </c:pt>
              <c:pt idx="26">
                <c:v>6412</c:v>
              </c:pt>
              <c:pt idx="27">
                <c:v>12</c:v>
              </c:pt>
              <c:pt idx="28">
                <c:v>666</c:v>
              </c:pt>
              <c:pt idx="29">
                <c:v>6696</c:v>
              </c:pt>
              <c:pt idx="30">
                <c:v>15</c:v>
              </c:pt>
              <c:pt idx="31">
                <c:v>783</c:v>
              </c:pt>
              <c:pt idx="32">
                <c:v>7035</c:v>
              </c:pt>
              <c:pt idx="33">
                <c:v>20</c:v>
              </c:pt>
              <c:pt idx="34">
                <c:v>874</c:v>
              </c:pt>
              <c:pt idx="35">
                <c:v>7280</c:v>
              </c:pt>
              <c:pt idx="36">
                <c:v>30</c:v>
              </c:pt>
              <c:pt idx="37">
                <c:v>982</c:v>
              </c:pt>
              <c:pt idx="38">
                <c:v>7545</c:v>
              </c:pt>
              <c:pt idx="39">
                <c:v>36</c:v>
              </c:pt>
              <c:pt idx="40">
                <c:v>1096</c:v>
              </c:pt>
              <c:pt idx="41">
                <c:v>7858</c:v>
              </c:pt>
              <c:pt idx="42">
                <c:v>46</c:v>
              </c:pt>
              <c:pt idx="43">
                <c:v>1183</c:v>
              </c:pt>
              <c:pt idx="44">
                <c:v>8087</c:v>
              </c:pt>
              <c:pt idx="45">
                <c:v>65</c:v>
              </c:pt>
              <c:pt idx="46">
                <c:v>1274</c:v>
              </c:pt>
              <c:pt idx="47">
                <c:v>8363</c:v>
              </c:pt>
              <c:pt idx="48">
                <c:v>1</c:v>
              </c:pt>
              <c:pt idx="49">
                <c:v>70</c:v>
              </c:pt>
              <c:pt idx="50">
                <c:v>1338</c:v>
              </c:pt>
              <c:pt idx="51">
                <c:v>8752</c:v>
              </c:pt>
              <c:pt idx="52">
                <c:v>1</c:v>
              </c:pt>
              <c:pt idx="53">
                <c:v>97</c:v>
              </c:pt>
              <c:pt idx="54">
                <c:v>1533</c:v>
              </c:pt>
              <c:pt idx="55">
                <c:v>8934</c:v>
              </c:pt>
              <c:pt idx="56">
                <c:v>1</c:v>
              </c:pt>
              <c:pt idx="57">
                <c:v>111</c:v>
              </c:pt>
              <c:pt idx="58">
                <c:v>1729</c:v>
              </c:pt>
              <c:pt idx="59">
                <c:v>9321</c:v>
              </c:pt>
              <c:pt idx="60">
                <c:v>131</c:v>
              </c:pt>
              <c:pt idx="61">
                <c:v>1933</c:v>
              </c:pt>
              <c:pt idx="62">
                <c:v>9874</c:v>
              </c:pt>
              <c:pt idx="63">
                <c:v>139</c:v>
              </c:pt>
              <c:pt idx="64">
                <c:v>10181</c:v>
              </c:pt>
              <c:pt idx="65">
                <c:v>1</c:v>
              </c:pt>
              <c:pt idx="66">
                <c:v>174</c:v>
              </c:pt>
              <c:pt idx="67">
                <c:v>2171</c:v>
              </c:pt>
              <c:pt idx="68">
                <c:v>10597</c:v>
              </c:pt>
              <c:pt idx="69">
                <c:v>1</c:v>
              </c:pt>
              <c:pt idx="70">
                <c:v>184</c:v>
              </c:pt>
              <c:pt idx="71">
                <c:v>2391</c:v>
              </c:pt>
              <c:pt idx="72">
                <c:v>10838</c:v>
              </c:pt>
              <c:pt idx="73">
                <c:v>1</c:v>
              </c:pt>
              <c:pt idx="74">
                <c:v>209</c:v>
              </c:pt>
              <c:pt idx="75">
                <c:v>2561</c:v>
              </c:pt>
              <c:pt idx="76">
                <c:v>11186</c:v>
              </c:pt>
              <c:pt idx="77">
                <c:v>1</c:v>
              </c:pt>
              <c:pt idx="78">
                <c:v>214</c:v>
              </c:pt>
              <c:pt idx="79">
                <c:v>2806</c:v>
              </c:pt>
              <c:pt idx="80">
                <c:v>11536</c:v>
              </c:pt>
              <c:pt idx="81">
                <c:v>1</c:v>
              </c:pt>
              <c:pt idx="82">
                <c:v>232</c:v>
              </c:pt>
              <c:pt idx="83">
                <c:v>2954</c:v>
              </c:pt>
              <c:pt idx="84">
                <c:v>11864</c:v>
              </c:pt>
              <c:pt idx="85">
                <c:v>1</c:v>
              </c:pt>
              <c:pt idx="86">
                <c:v>238</c:v>
              </c:pt>
              <c:pt idx="87">
                <c:v>3149</c:v>
              </c:pt>
              <c:pt idx="88">
                <c:v>12253</c:v>
              </c:pt>
              <c:pt idx="89">
                <c:v>1</c:v>
              </c:pt>
              <c:pt idx="90">
                <c:v>254</c:v>
              </c:pt>
              <c:pt idx="91">
                <c:v>3530</c:v>
              </c:pt>
              <c:pt idx="92">
                <c:v>12513</c:v>
              </c:pt>
              <c:pt idx="93">
                <c:v>2</c:v>
              </c:pt>
              <c:pt idx="94">
                <c:v>276</c:v>
              </c:pt>
              <c:pt idx="95">
                <c:v>3916</c:v>
              </c:pt>
              <c:pt idx="96">
                <c:v>12828</c:v>
              </c:pt>
              <c:pt idx="97">
                <c:v>2</c:v>
              </c:pt>
              <c:pt idx="98">
                <c:v>288</c:v>
              </c:pt>
              <c:pt idx="99">
                <c:v>4155</c:v>
              </c:pt>
              <c:pt idx="100">
                <c:v>13491</c:v>
              </c:pt>
              <c:pt idx="101">
                <c:v>2</c:v>
              </c:pt>
              <c:pt idx="102">
                <c:v>305</c:v>
              </c:pt>
              <c:pt idx="103">
                <c:v>4403</c:v>
              </c:pt>
              <c:pt idx="104">
                <c:v>13900</c:v>
              </c:pt>
              <c:pt idx="105">
                <c:v>2</c:v>
              </c:pt>
              <c:pt idx="106">
                <c:v>318</c:v>
              </c:pt>
              <c:pt idx="107">
                <c:v>4645</c:v>
              </c:pt>
              <c:pt idx="108">
                <c:v>14581</c:v>
              </c:pt>
              <c:pt idx="109">
                <c:v>2</c:v>
              </c:pt>
              <c:pt idx="110">
                <c:v>323</c:v>
              </c:pt>
              <c:pt idx="111">
                <c:v>4791</c:v>
              </c:pt>
              <c:pt idx="112">
                <c:v>15208</c:v>
              </c:pt>
            </c:numLit>
          </c:val>
          <c:extLst>
            <c:ext xmlns:c16="http://schemas.microsoft.com/office/drawing/2014/chart" uri="{C3380CC4-5D6E-409C-BE32-E72D297353CC}">
              <c16:uniqueId val="{00000000-746F-4FCF-A753-E26462F55C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6326144"/>
        <c:axId val="46327680"/>
      </c:barChart>
      <c:catAx>
        <c:axId val="463261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46327680"/>
        <c:crosses val="autoZero"/>
        <c:auto val="1"/>
        <c:lblAlgn val="ctr"/>
        <c:lblOffset val="100"/>
        <c:noMultiLvlLbl val="0"/>
      </c:catAx>
      <c:valAx>
        <c:axId val="463276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632614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Total case by confirmed case</a:t>
            </a:r>
          </a:p>
        </c:rich>
      </c:tx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</c:pivotFmts>
    <c:plotArea>
      <c:layout/>
      <c:areaChart>
        <c:grouping val="standard"/>
        <c:varyColors val="0"/>
        <c:ser>
          <c:idx val="0"/>
          <c:order val="0"/>
          <c:tx>
            <c:v>Total</c:v>
          </c:tx>
          <c:cat>
            <c:strLit>
              <c:ptCount val="95"/>
              <c:pt idx="0">
                <c:v>0</c:v>
              </c:pt>
              <c:pt idx="1">
                <c:v>1</c:v>
              </c:pt>
              <c:pt idx="2">
                <c:v>2</c:v>
              </c:pt>
              <c:pt idx="3">
                <c:v>3</c:v>
              </c:pt>
              <c:pt idx="4">
                <c:v>8</c:v>
              </c:pt>
              <c:pt idx="5">
                <c:v>12</c:v>
              </c:pt>
              <c:pt idx="6">
                <c:v>15</c:v>
              </c:pt>
              <c:pt idx="7">
                <c:v>20</c:v>
              </c:pt>
              <c:pt idx="8">
                <c:v>30</c:v>
              </c:pt>
              <c:pt idx="9">
                <c:v>36</c:v>
              </c:pt>
              <c:pt idx="10">
                <c:v>46</c:v>
              </c:pt>
              <c:pt idx="11">
                <c:v>65</c:v>
              </c:pt>
              <c:pt idx="12">
                <c:v>70</c:v>
              </c:pt>
              <c:pt idx="13">
                <c:v>97</c:v>
              </c:pt>
              <c:pt idx="14">
                <c:v>111</c:v>
              </c:pt>
              <c:pt idx="15">
                <c:v>131</c:v>
              </c:pt>
              <c:pt idx="16">
                <c:v>139</c:v>
              </c:pt>
              <c:pt idx="17">
                <c:v>174</c:v>
              </c:pt>
              <c:pt idx="18">
                <c:v>184</c:v>
              </c:pt>
              <c:pt idx="19">
                <c:v>209</c:v>
              </c:pt>
              <c:pt idx="20">
                <c:v>214</c:v>
              </c:pt>
              <c:pt idx="21">
                <c:v>232</c:v>
              </c:pt>
              <c:pt idx="22">
                <c:v>238</c:v>
              </c:pt>
              <c:pt idx="23">
                <c:v>254</c:v>
              </c:pt>
              <c:pt idx="24">
                <c:v>276</c:v>
              </c:pt>
              <c:pt idx="25">
                <c:v>288</c:v>
              </c:pt>
              <c:pt idx="26">
                <c:v>305</c:v>
              </c:pt>
              <c:pt idx="27">
                <c:v>318</c:v>
              </c:pt>
              <c:pt idx="28">
                <c:v>323</c:v>
              </c:pt>
              <c:pt idx="29">
                <c:v>343</c:v>
              </c:pt>
              <c:pt idx="30">
                <c:v>373</c:v>
              </c:pt>
              <c:pt idx="31">
                <c:v>407</c:v>
              </c:pt>
              <c:pt idx="32">
                <c:v>442</c:v>
              </c:pt>
              <c:pt idx="33">
                <c:v>493</c:v>
              </c:pt>
              <c:pt idx="34">
                <c:v>542</c:v>
              </c:pt>
              <c:pt idx="35">
                <c:v>628</c:v>
              </c:pt>
              <c:pt idx="36">
                <c:v>666</c:v>
              </c:pt>
              <c:pt idx="37">
                <c:v>783</c:v>
              </c:pt>
              <c:pt idx="38">
                <c:v>874</c:v>
              </c:pt>
              <c:pt idx="39">
                <c:v>982</c:v>
              </c:pt>
              <c:pt idx="40">
                <c:v>1096</c:v>
              </c:pt>
              <c:pt idx="41">
                <c:v>1183</c:v>
              </c:pt>
              <c:pt idx="42">
                <c:v>1274</c:v>
              </c:pt>
              <c:pt idx="43">
                <c:v>1338</c:v>
              </c:pt>
              <c:pt idx="44">
                <c:v>1533</c:v>
              </c:pt>
              <c:pt idx="45">
                <c:v>1729</c:v>
              </c:pt>
              <c:pt idx="46">
                <c:v>1933</c:v>
              </c:pt>
              <c:pt idx="47">
                <c:v>2171</c:v>
              </c:pt>
              <c:pt idx="48">
                <c:v>2391</c:v>
              </c:pt>
              <c:pt idx="49">
                <c:v>2561</c:v>
              </c:pt>
              <c:pt idx="50">
                <c:v>2806</c:v>
              </c:pt>
              <c:pt idx="51">
                <c:v>2954</c:v>
              </c:pt>
              <c:pt idx="52">
                <c:v>3149</c:v>
              </c:pt>
              <c:pt idx="53">
                <c:v>3530</c:v>
              </c:pt>
              <c:pt idx="54">
                <c:v>3916</c:v>
              </c:pt>
              <c:pt idx="55">
                <c:v>4155</c:v>
              </c:pt>
              <c:pt idx="56">
                <c:v>4403</c:v>
              </c:pt>
              <c:pt idx="57">
                <c:v>4645</c:v>
              </c:pt>
              <c:pt idx="58">
                <c:v>4791</c:v>
              </c:pt>
              <c:pt idx="59">
                <c:v>4975</c:v>
              </c:pt>
              <c:pt idx="60">
                <c:v>5168</c:v>
              </c:pt>
              <c:pt idx="61">
                <c:v>5456</c:v>
              </c:pt>
              <c:pt idx="62">
                <c:v>5632</c:v>
              </c:pt>
              <c:pt idx="63">
                <c:v>5970</c:v>
              </c:pt>
              <c:pt idx="64">
                <c:v>6186</c:v>
              </c:pt>
              <c:pt idx="65">
                <c:v>6412</c:v>
              </c:pt>
              <c:pt idx="66">
                <c:v>6696</c:v>
              </c:pt>
              <c:pt idx="67">
                <c:v>7035</c:v>
              </c:pt>
              <c:pt idx="68">
                <c:v>7280</c:v>
              </c:pt>
              <c:pt idx="69">
                <c:v>7545</c:v>
              </c:pt>
              <c:pt idx="70">
                <c:v>7858</c:v>
              </c:pt>
              <c:pt idx="71">
                <c:v>8087</c:v>
              </c:pt>
              <c:pt idx="72">
                <c:v>8363</c:v>
              </c:pt>
              <c:pt idx="73">
                <c:v>8752</c:v>
              </c:pt>
              <c:pt idx="74">
                <c:v>8934</c:v>
              </c:pt>
              <c:pt idx="75">
                <c:v>9321</c:v>
              </c:pt>
              <c:pt idx="76">
                <c:v>9874</c:v>
              </c:pt>
              <c:pt idx="77">
                <c:v>10181</c:v>
              </c:pt>
              <c:pt idx="78">
                <c:v>10597</c:v>
              </c:pt>
              <c:pt idx="79">
                <c:v>10838</c:v>
              </c:pt>
              <c:pt idx="80">
                <c:v>11186</c:v>
              </c:pt>
              <c:pt idx="81">
                <c:v>11536</c:v>
              </c:pt>
              <c:pt idx="82">
                <c:v>11864</c:v>
              </c:pt>
              <c:pt idx="83">
                <c:v>12253</c:v>
              </c:pt>
              <c:pt idx="84">
                <c:v>12513</c:v>
              </c:pt>
              <c:pt idx="85">
                <c:v>12828</c:v>
              </c:pt>
              <c:pt idx="86">
                <c:v>13491</c:v>
              </c:pt>
              <c:pt idx="87">
                <c:v>13900</c:v>
              </c:pt>
              <c:pt idx="88">
                <c:v>14581</c:v>
              </c:pt>
              <c:pt idx="89">
                <c:v>15208</c:v>
              </c:pt>
              <c:pt idx="90">
                <c:v>15709</c:v>
              </c:pt>
              <c:pt idx="91">
                <c:v>16112</c:v>
              </c:pt>
              <c:pt idx="92">
                <c:v>16685</c:v>
              </c:pt>
              <c:pt idx="93">
                <c:v>17175</c:v>
              </c:pt>
              <c:pt idx="94">
                <c:v>17762</c:v>
              </c:pt>
            </c:strLit>
          </c:cat>
          <c:val>
            <c:numLit>
              <c:formatCode>General</c:formatCode>
              <c:ptCount val="95"/>
              <c:pt idx="0">
                <c:v>1</c:v>
              </c:pt>
              <c:pt idx="1">
                <c:v>11</c:v>
              </c:pt>
              <c:pt idx="2">
                <c:v>17</c:v>
              </c:pt>
              <c:pt idx="3">
                <c:v>11</c:v>
              </c:pt>
              <c:pt idx="4">
                <c:v>12</c:v>
              </c:pt>
              <c:pt idx="5">
                <c:v>27</c:v>
              </c:pt>
              <c:pt idx="6">
                <c:v>20</c:v>
              </c:pt>
              <c:pt idx="7">
                <c:v>30</c:v>
              </c:pt>
              <c:pt idx="8">
                <c:v>36</c:v>
              </c:pt>
              <c:pt idx="9">
                <c:v>46</c:v>
              </c:pt>
              <c:pt idx="10">
                <c:v>65</c:v>
              </c:pt>
              <c:pt idx="11">
                <c:v>70</c:v>
              </c:pt>
              <c:pt idx="12">
                <c:v>97</c:v>
              </c:pt>
              <c:pt idx="13">
                <c:v>111</c:v>
              </c:pt>
              <c:pt idx="14">
                <c:v>131</c:v>
              </c:pt>
              <c:pt idx="15">
                <c:v>139</c:v>
              </c:pt>
              <c:pt idx="16">
                <c:v>174</c:v>
              </c:pt>
              <c:pt idx="17">
                <c:v>184</c:v>
              </c:pt>
              <c:pt idx="18">
                <c:v>209</c:v>
              </c:pt>
              <c:pt idx="19">
                <c:v>214</c:v>
              </c:pt>
              <c:pt idx="20">
                <c:v>232</c:v>
              </c:pt>
              <c:pt idx="21">
                <c:v>238</c:v>
              </c:pt>
              <c:pt idx="22">
                <c:v>254</c:v>
              </c:pt>
              <c:pt idx="23">
                <c:v>276</c:v>
              </c:pt>
              <c:pt idx="24">
                <c:v>288</c:v>
              </c:pt>
              <c:pt idx="25">
                <c:v>305</c:v>
              </c:pt>
              <c:pt idx="26">
                <c:v>318</c:v>
              </c:pt>
              <c:pt idx="27">
                <c:v>323</c:v>
              </c:pt>
              <c:pt idx="28">
                <c:v>343</c:v>
              </c:pt>
              <c:pt idx="29">
                <c:v>373</c:v>
              </c:pt>
              <c:pt idx="30">
                <c:v>407</c:v>
              </c:pt>
              <c:pt idx="31">
                <c:v>442</c:v>
              </c:pt>
              <c:pt idx="32">
                <c:v>493</c:v>
              </c:pt>
              <c:pt idx="33">
                <c:v>541</c:v>
              </c:pt>
              <c:pt idx="34">
                <c:v>628</c:v>
              </c:pt>
              <c:pt idx="35">
                <c:v>666</c:v>
              </c:pt>
              <c:pt idx="36">
                <c:v>783</c:v>
              </c:pt>
              <c:pt idx="37">
                <c:v>874</c:v>
              </c:pt>
              <c:pt idx="38">
                <c:v>982</c:v>
              </c:pt>
              <c:pt idx="39">
                <c:v>1096</c:v>
              </c:pt>
              <c:pt idx="40">
                <c:v>1183</c:v>
              </c:pt>
              <c:pt idx="41">
                <c:v>1274</c:v>
              </c:pt>
              <c:pt idx="42">
                <c:v>1338</c:v>
              </c:pt>
              <c:pt idx="43">
                <c:v>1533</c:v>
              </c:pt>
              <c:pt idx="44">
                <c:v>1729</c:v>
              </c:pt>
              <c:pt idx="45">
                <c:v>1933</c:v>
              </c:pt>
              <c:pt idx="46">
                <c:v>2171</c:v>
              </c:pt>
              <c:pt idx="47">
                <c:v>2391</c:v>
              </c:pt>
              <c:pt idx="48">
                <c:v>2561</c:v>
              </c:pt>
              <c:pt idx="49">
                <c:v>2806</c:v>
              </c:pt>
              <c:pt idx="50">
                <c:v>2954</c:v>
              </c:pt>
              <c:pt idx="51">
                <c:v>3149</c:v>
              </c:pt>
              <c:pt idx="52">
                <c:v>3530</c:v>
              </c:pt>
              <c:pt idx="53">
                <c:v>3916</c:v>
              </c:pt>
              <c:pt idx="54">
                <c:v>4155</c:v>
              </c:pt>
              <c:pt idx="55">
                <c:v>4403</c:v>
              </c:pt>
              <c:pt idx="56">
                <c:v>4645</c:v>
              </c:pt>
              <c:pt idx="57">
                <c:v>4791</c:v>
              </c:pt>
              <c:pt idx="58">
                <c:v>4975</c:v>
              </c:pt>
              <c:pt idx="59">
                <c:v>5168</c:v>
              </c:pt>
              <c:pt idx="60">
                <c:v>5456</c:v>
              </c:pt>
              <c:pt idx="61">
                <c:v>5632</c:v>
              </c:pt>
              <c:pt idx="62">
                <c:v>5970</c:v>
              </c:pt>
              <c:pt idx="63">
                <c:v>6186</c:v>
              </c:pt>
              <c:pt idx="64">
                <c:v>6412</c:v>
              </c:pt>
              <c:pt idx="65">
                <c:v>6696</c:v>
              </c:pt>
              <c:pt idx="66">
                <c:v>7035</c:v>
              </c:pt>
              <c:pt idx="67">
                <c:v>7280</c:v>
              </c:pt>
              <c:pt idx="68">
                <c:v>7545</c:v>
              </c:pt>
              <c:pt idx="69">
                <c:v>7858</c:v>
              </c:pt>
              <c:pt idx="70">
                <c:v>8087</c:v>
              </c:pt>
              <c:pt idx="71">
                <c:v>8363</c:v>
              </c:pt>
              <c:pt idx="72">
                <c:v>8752</c:v>
              </c:pt>
              <c:pt idx="73">
                <c:v>8934</c:v>
              </c:pt>
              <c:pt idx="74">
                <c:v>9321</c:v>
              </c:pt>
              <c:pt idx="75">
                <c:v>9874</c:v>
              </c:pt>
              <c:pt idx="76">
                <c:v>10181</c:v>
              </c:pt>
              <c:pt idx="77">
                <c:v>10597</c:v>
              </c:pt>
              <c:pt idx="78">
                <c:v>10838</c:v>
              </c:pt>
              <c:pt idx="79">
                <c:v>11186</c:v>
              </c:pt>
              <c:pt idx="80">
                <c:v>11536</c:v>
              </c:pt>
              <c:pt idx="81">
                <c:v>11864</c:v>
              </c:pt>
              <c:pt idx="82">
                <c:v>12253</c:v>
              </c:pt>
              <c:pt idx="83">
                <c:v>12513</c:v>
              </c:pt>
              <c:pt idx="84">
                <c:v>12828</c:v>
              </c:pt>
              <c:pt idx="85">
                <c:v>13491</c:v>
              </c:pt>
              <c:pt idx="86">
                <c:v>13900</c:v>
              </c:pt>
              <c:pt idx="87">
                <c:v>14581</c:v>
              </c:pt>
              <c:pt idx="88">
                <c:v>15208</c:v>
              </c:pt>
              <c:pt idx="89">
                <c:v>15709</c:v>
              </c:pt>
              <c:pt idx="90">
                <c:v>16112</c:v>
              </c:pt>
              <c:pt idx="91">
                <c:v>16685</c:v>
              </c:pt>
              <c:pt idx="92">
                <c:v>17175</c:v>
              </c:pt>
              <c:pt idx="93">
                <c:v>17762</c:v>
              </c:pt>
              <c:pt idx="94">
                <c:v>18507</c:v>
              </c:pt>
            </c:numLit>
          </c:val>
          <c:extLst>
            <c:ext xmlns:c16="http://schemas.microsoft.com/office/drawing/2014/chart" uri="{C3380CC4-5D6E-409C-BE32-E72D297353CC}">
              <c16:uniqueId val="{00000000-CA58-4141-95F7-6344A14955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0724864"/>
        <c:axId val="47272320"/>
      </c:areaChart>
      <c:catAx>
        <c:axId val="1207248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47272320"/>
        <c:crosses val="autoZero"/>
        <c:auto val="1"/>
        <c:lblAlgn val="ctr"/>
        <c:lblOffset val="100"/>
        <c:noMultiLvlLbl val="0"/>
      </c:catAx>
      <c:valAx>
        <c:axId val="472723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0724864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Total case by new case</a:t>
            </a:r>
          </a:p>
        </c:rich>
      </c:tx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v>Total</c:v>
          </c:tx>
          <c:invertIfNegative val="0"/>
          <c:cat>
            <c:strLit>
              <c:ptCount val="81"/>
              <c:pt idx="0">
                <c:v>0</c:v>
              </c:pt>
              <c:pt idx="1">
                <c:v>1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8</c:v>
              </c:pt>
              <c:pt idx="7">
                <c:v>10</c:v>
              </c:pt>
              <c:pt idx="8">
                <c:v>12</c:v>
              </c:pt>
              <c:pt idx="9">
                <c:v>13</c:v>
              </c:pt>
              <c:pt idx="10">
                <c:v>14</c:v>
              </c:pt>
              <c:pt idx="11">
                <c:v>16</c:v>
              </c:pt>
              <c:pt idx="12">
                <c:v>17</c:v>
              </c:pt>
              <c:pt idx="13">
                <c:v>18</c:v>
              </c:pt>
              <c:pt idx="14">
                <c:v>19</c:v>
              </c:pt>
              <c:pt idx="15">
                <c:v>20</c:v>
              </c:pt>
              <c:pt idx="16">
                <c:v>22</c:v>
              </c:pt>
              <c:pt idx="17">
                <c:v>25</c:v>
              </c:pt>
              <c:pt idx="18">
                <c:v>27</c:v>
              </c:pt>
              <c:pt idx="19">
                <c:v>30</c:v>
              </c:pt>
              <c:pt idx="20">
                <c:v>34</c:v>
              </c:pt>
              <c:pt idx="21">
                <c:v>35</c:v>
              </c:pt>
              <c:pt idx="22">
                <c:v>38</c:v>
              </c:pt>
              <c:pt idx="23">
                <c:v>48</c:v>
              </c:pt>
              <c:pt idx="24">
                <c:v>51</c:v>
              </c:pt>
              <c:pt idx="25">
                <c:v>64</c:v>
              </c:pt>
              <c:pt idx="26">
                <c:v>86</c:v>
              </c:pt>
              <c:pt idx="27">
                <c:v>87</c:v>
              </c:pt>
              <c:pt idx="28">
                <c:v>91</c:v>
              </c:pt>
              <c:pt idx="29">
                <c:v>108</c:v>
              </c:pt>
              <c:pt idx="30">
                <c:v>114</c:v>
              </c:pt>
              <c:pt idx="31">
                <c:v>117</c:v>
              </c:pt>
              <c:pt idx="32">
                <c:v>146</c:v>
              </c:pt>
              <c:pt idx="33">
                <c:v>148</c:v>
              </c:pt>
              <c:pt idx="34">
                <c:v>170</c:v>
              </c:pt>
              <c:pt idx="35">
                <c:v>176</c:v>
              </c:pt>
              <c:pt idx="36">
                <c:v>182</c:v>
              </c:pt>
              <c:pt idx="37">
                <c:v>184</c:v>
              </c:pt>
              <c:pt idx="38">
                <c:v>193</c:v>
              </c:pt>
              <c:pt idx="39">
                <c:v>195</c:v>
              </c:pt>
              <c:pt idx="40">
                <c:v>196</c:v>
              </c:pt>
              <c:pt idx="41">
                <c:v>204</c:v>
              </c:pt>
              <c:pt idx="42">
                <c:v>216</c:v>
              </c:pt>
              <c:pt idx="43">
                <c:v>220</c:v>
              </c:pt>
              <c:pt idx="44">
                <c:v>226</c:v>
              </c:pt>
              <c:pt idx="45">
                <c:v>229</c:v>
              </c:pt>
              <c:pt idx="46">
                <c:v>238</c:v>
              </c:pt>
              <c:pt idx="47">
                <c:v>239</c:v>
              </c:pt>
              <c:pt idx="48">
                <c:v>241</c:v>
              </c:pt>
              <c:pt idx="49">
                <c:v>242</c:v>
              </c:pt>
              <c:pt idx="50">
                <c:v>245</c:v>
              </c:pt>
              <c:pt idx="51">
                <c:v>248</c:v>
              </c:pt>
              <c:pt idx="52">
                <c:v>260</c:v>
              </c:pt>
              <c:pt idx="53">
                <c:v>265</c:v>
              </c:pt>
              <c:pt idx="54">
                <c:v>276</c:v>
              </c:pt>
              <c:pt idx="55">
                <c:v>284</c:v>
              </c:pt>
              <c:pt idx="56">
                <c:v>288</c:v>
              </c:pt>
              <c:pt idx="57">
                <c:v>307</c:v>
              </c:pt>
              <c:pt idx="58">
                <c:v>313</c:v>
              </c:pt>
              <c:pt idx="59">
                <c:v>315</c:v>
              </c:pt>
              <c:pt idx="60">
                <c:v>328</c:v>
              </c:pt>
              <c:pt idx="61">
                <c:v>338</c:v>
              </c:pt>
              <c:pt idx="62">
                <c:v>339</c:v>
              </c:pt>
              <c:pt idx="63">
                <c:v>348</c:v>
              </c:pt>
              <c:pt idx="64">
                <c:v>350</c:v>
              </c:pt>
              <c:pt idx="65">
                <c:v>381</c:v>
              </c:pt>
              <c:pt idx="66">
                <c:v>386</c:v>
              </c:pt>
              <c:pt idx="67">
                <c:v>387</c:v>
              </c:pt>
              <c:pt idx="68">
                <c:v>389</c:v>
              </c:pt>
              <c:pt idx="69">
                <c:v>403</c:v>
              </c:pt>
              <c:pt idx="70">
                <c:v>409</c:v>
              </c:pt>
              <c:pt idx="71">
                <c:v>416</c:v>
              </c:pt>
              <c:pt idx="72">
                <c:v>490</c:v>
              </c:pt>
              <c:pt idx="73">
                <c:v>501</c:v>
              </c:pt>
              <c:pt idx="74">
                <c:v>553</c:v>
              </c:pt>
              <c:pt idx="75">
                <c:v>573</c:v>
              </c:pt>
              <c:pt idx="76">
                <c:v>587</c:v>
              </c:pt>
              <c:pt idx="77">
                <c:v>627</c:v>
              </c:pt>
              <c:pt idx="78">
                <c:v>663</c:v>
              </c:pt>
              <c:pt idx="79">
                <c:v>681</c:v>
              </c:pt>
              <c:pt idx="80">
                <c:v>745</c:v>
              </c:pt>
            </c:strLit>
          </c:cat>
          <c:val>
            <c:numLit>
              <c:formatCode>General</c:formatCode>
              <c:ptCount val="81"/>
              <c:pt idx="0">
                <c:v>38</c:v>
              </c:pt>
              <c:pt idx="1">
                <c:v>6</c:v>
              </c:pt>
              <c:pt idx="2">
                <c:v>15</c:v>
              </c:pt>
              <c:pt idx="3">
                <c:v>12</c:v>
              </c:pt>
              <c:pt idx="4">
                <c:v>635</c:v>
              </c:pt>
              <c:pt idx="5">
                <c:v>274</c:v>
              </c:pt>
              <c:pt idx="6">
                <c:v>139</c:v>
              </c:pt>
              <c:pt idx="7">
                <c:v>260</c:v>
              </c:pt>
              <c:pt idx="8">
                <c:v>288</c:v>
              </c:pt>
              <c:pt idx="9">
                <c:v>318</c:v>
              </c:pt>
              <c:pt idx="10">
                <c:v>111</c:v>
              </c:pt>
              <c:pt idx="11">
                <c:v>254</c:v>
              </c:pt>
              <c:pt idx="12">
                <c:v>305</c:v>
              </c:pt>
              <c:pt idx="13">
                <c:v>232</c:v>
              </c:pt>
              <c:pt idx="14">
                <c:v>65</c:v>
              </c:pt>
              <c:pt idx="15">
                <c:v>474</c:v>
              </c:pt>
              <c:pt idx="16">
                <c:v>276</c:v>
              </c:pt>
              <c:pt idx="17">
                <c:v>209</c:v>
              </c:pt>
              <c:pt idx="18">
                <c:v>97</c:v>
              </c:pt>
              <c:pt idx="19">
                <c:v>373</c:v>
              </c:pt>
              <c:pt idx="20">
                <c:v>407</c:v>
              </c:pt>
              <c:pt idx="21">
                <c:v>616</c:v>
              </c:pt>
              <c:pt idx="22">
                <c:v>666</c:v>
              </c:pt>
              <c:pt idx="23">
                <c:v>541</c:v>
              </c:pt>
              <c:pt idx="24">
                <c:v>493</c:v>
              </c:pt>
              <c:pt idx="25">
                <c:v>1338</c:v>
              </c:pt>
              <c:pt idx="26">
                <c:v>628</c:v>
              </c:pt>
              <c:pt idx="27">
                <c:v>1183</c:v>
              </c:pt>
              <c:pt idx="28">
                <c:v>2148</c:v>
              </c:pt>
              <c:pt idx="29">
                <c:v>982</c:v>
              </c:pt>
              <c:pt idx="30">
                <c:v>1096</c:v>
              </c:pt>
              <c:pt idx="31">
                <c:v>783</c:v>
              </c:pt>
              <c:pt idx="32">
                <c:v>4791</c:v>
              </c:pt>
              <c:pt idx="33">
                <c:v>2954</c:v>
              </c:pt>
              <c:pt idx="34">
                <c:v>2561</c:v>
              </c:pt>
              <c:pt idx="35">
                <c:v>5632</c:v>
              </c:pt>
              <c:pt idx="36">
                <c:v>8934</c:v>
              </c:pt>
              <c:pt idx="37">
                <c:v>4975</c:v>
              </c:pt>
              <c:pt idx="38">
                <c:v>5168</c:v>
              </c:pt>
              <c:pt idx="39">
                <c:v>4682</c:v>
              </c:pt>
              <c:pt idx="40">
                <c:v>1729</c:v>
              </c:pt>
              <c:pt idx="41">
                <c:v>1933</c:v>
              </c:pt>
              <c:pt idx="42">
                <c:v>6186</c:v>
              </c:pt>
              <c:pt idx="43">
                <c:v>2391</c:v>
              </c:pt>
              <c:pt idx="44">
                <c:v>6412</c:v>
              </c:pt>
              <c:pt idx="45">
                <c:v>8087</c:v>
              </c:pt>
              <c:pt idx="46">
                <c:v>2171</c:v>
              </c:pt>
              <c:pt idx="47">
                <c:v>4155</c:v>
              </c:pt>
              <c:pt idx="48">
                <c:v>10838</c:v>
              </c:pt>
              <c:pt idx="49">
                <c:v>4645</c:v>
              </c:pt>
              <c:pt idx="50">
                <c:v>10086</c:v>
              </c:pt>
              <c:pt idx="51">
                <c:v>4403</c:v>
              </c:pt>
              <c:pt idx="52">
                <c:v>12513</c:v>
              </c:pt>
              <c:pt idx="53">
                <c:v>7545</c:v>
              </c:pt>
              <c:pt idx="54">
                <c:v>8363</c:v>
              </c:pt>
              <c:pt idx="55">
                <c:v>6696</c:v>
              </c:pt>
              <c:pt idx="56">
                <c:v>5456</c:v>
              </c:pt>
              <c:pt idx="57">
                <c:v>10181</c:v>
              </c:pt>
              <c:pt idx="58">
                <c:v>7858</c:v>
              </c:pt>
              <c:pt idx="59">
                <c:v>12828</c:v>
              </c:pt>
              <c:pt idx="60">
                <c:v>11864</c:v>
              </c:pt>
              <c:pt idx="61">
                <c:v>5970</c:v>
              </c:pt>
              <c:pt idx="62">
                <c:v>7035</c:v>
              </c:pt>
              <c:pt idx="63">
                <c:v>11186</c:v>
              </c:pt>
              <c:pt idx="64">
                <c:v>11536</c:v>
              </c:pt>
              <c:pt idx="65">
                <c:v>3530</c:v>
              </c:pt>
              <c:pt idx="66">
                <c:v>3916</c:v>
              </c:pt>
              <c:pt idx="67">
                <c:v>9321</c:v>
              </c:pt>
              <c:pt idx="68">
                <c:v>21005</c:v>
              </c:pt>
              <c:pt idx="69">
                <c:v>16112</c:v>
              </c:pt>
              <c:pt idx="70">
                <c:v>13900</c:v>
              </c:pt>
              <c:pt idx="71">
                <c:v>10597</c:v>
              </c:pt>
              <c:pt idx="72">
                <c:v>17175</c:v>
              </c:pt>
              <c:pt idx="73">
                <c:v>15709</c:v>
              </c:pt>
              <c:pt idx="74">
                <c:v>9874</c:v>
              </c:pt>
              <c:pt idx="75">
                <c:v>16685</c:v>
              </c:pt>
              <c:pt idx="76">
                <c:v>17762</c:v>
              </c:pt>
              <c:pt idx="77">
                <c:v>15208</c:v>
              </c:pt>
              <c:pt idx="78">
                <c:v>13491</c:v>
              </c:pt>
              <c:pt idx="79">
                <c:v>14581</c:v>
              </c:pt>
              <c:pt idx="80">
                <c:v>18507</c:v>
              </c:pt>
            </c:numLit>
          </c:val>
          <c:extLst>
            <c:ext xmlns:c16="http://schemas.microsoft.com/office/drawing/2014/chart" uri="{C3380CC4-5D6E-409C-BE32-E72D297353CC}">
              <c16:uniqueId val="{00000000-8332-46D3-8508-5DAB903896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5893888"/>
        <c:axId val="46326912"/>
      </c:barChart>
      <c:catAx>
        <c:axId val="85893888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46326912"/>
        <c:crosses val="autoZero"/>
        <c:auto val="1"/>
        <c:lblAlgn val="ctr"/>
        <c:lblOffset val="100"/>
        <c:noMultiLvlLbl val="0"/>
      </c:catAx>
      <c:valAx>
        <c:axId val="46326912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8589388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Total case by death case</a:t>
            </a:r>
          </a:p>
        </c:rich>
      </c:tx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</c:pivotFmts>
    <c:plotArea>
      <c:layout/>
      <c:pieChart>
        <c:varyColors val="1"/>
        <c:ser>
          <c:idx val="0"/>
          <c:order val="0"/>
          <c:tx>
            <c:v>Total</c:v>
          </c:tx>
          <c:cat>
            <c:strLit>
              <c:ptCount val="19"/>
              <c:pt idx="0">
                <c:v>0</c:v>
              </c:pt>
              <c:pt idx="1">
                <c:v>1</c:v>
              </c:pt>
              <c:pt idx="2">
                <c:v>2</c:v>
              </c:pt>
              <c:pt idx="3">
                <c:v>3</c:v>
              </c:pt>
              <c:pt idx="4">
                <c:v>4</c:v>
              </c:pt>
              <c:pt idx="5">
                <c:v>5</c:v>
              </c:pt>
              <c:pt idx="6">
                <c:v>6</c:v>
              </c:pt>
              <c:pt idx="7">
                <c:v>7</c:v>
              </c:pt>
              <c:pt idx="8">
                <c:v>8</c:v>
              </c:pt>
              <c:pt idx="9">
                <c:v>9</c:v>
              </c:pt>
              <c:pt idx="10">
                <c:v>10</c:v>
              </c:pt>
              <c:pt idx="11">
                <c:v>11</c:v>
              </c:pt>
              <c:pt idx="12">
                <c:v>12</c:v>
              </c:pt>
              <c:pt idx="13">
                <c:v>13</c:v>
              </c:pt>
              <c:pt idx="14">
                <c:v>14</c:v>
              </c:pt>
              <c:pt idx="15">
                <c:v>15</c:v>
              </c:pt>
              <c:pt idx="16">
                <c:v>16</c:v>
              </c:pt>
              <c:pt idx="17">
                <c:v>17</c:v>
              </c:pt>
              <c:pt idx="18">
                <c:v>31</c:v>
              </c:pt>
            </c:strLit>
          </c:cat>
          <c:val>
            <c:numLit>
              <c:formatCode>General</c:formatCode>
              <c:ptCount val="19"/>
              <c:pt idx="0">
                <c:v>12038</c:v>
              </c:pt>
              <c:pt idx="1">
                <c:v>21291</c:v>
              </c:pt>
              <c:pt idx="2">
                <c:v>13051</c:v>
              </c:pt>
              <c:pt idx="3">
                <c:v>9308</c:v>
              </c:pt>
              <c:pt idx="4">
                <c:v>41188</c:v>
              </c:pt>
              <c:pt idx="5">
                <c:v>53134</c:v>
              </c:pt>
              <c:pt idx="6">
                <c:v>37049</c:v>
              </c:pt>
              <c:pt idx="7">
                <c:v>24577</c:v>
              </c:pt>
              <c:pt idx="8">
                <c:v>27245</c:v>
              </c:pt>
              <c:pt idx="9">
                <c:v>25474</c:v>
              </c:pt>
              <c:pt idx="10">
                <c:v>36572</c:v>
              </c:pt>
              <c:pt idx="11">
                <c:v>4155</c:v>
              </c:pt>
              <c:pt idx="12">
                <c:v>48192</c:v>
              </c:pt>
              <c:pt idx="13">
                <c:v>16112</c:v>
              </c:pt>
              <c:pt idx="14">
                <c:v>27943</c:v>
              </c:pt>
              <c:pt idx="15">
                <c:v>10838</c:v>
              </c:pt>
              <c:pt idx="16">
                <c:v>8363</c:v>
              </c:pt>
              <c:pt idx="17">
                <c:v>20694</c:v>
              </c:pt>
              <c:pt idx="18">
                <c:v>17175</c:v>
              </c:pt>
            </c:numLit>
          </c:val>
          <c:extLst>
            <c:ext xmlns:c16="http://schemas.microsoft.com/office/drawing/2014/chart" uri="{C3380CC4-5D6E-409C-BE32-E72D297353CC}">
              <c16:uniqueId val="{00000000-B4AA-4956-9C28-DBFC569A34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86658911104045488"/>
          <c:y val="0.24402829164426751"/>
          <c:w val="8.5904950717264963E-2"/>
          <c:h val="0.67780665970970544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Total case by date</a:t>
            </a:r>
          </a:p>
        </c:rich>
      </c:tx>
      <c:layout>
        <c:manualLayout>
          <c:xMode val="edge"/>
          <c:yMode val="edge"/>
          <c:x val="0.16216296872854086"/>
          <c:y val="5.3333310936142389E-3"/>
        </c:manualLayout>
      </c:layout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invertIfNegative val="0"/>
          <c:cat>
            <c:strLit>
              <c:ptCount val="113"/>
              <c:pt idx="0">
                <c:v>13/03/2020</c:v>
              </c:pt>
              <c:pt idx="1">
                <c:v>13/04/2020</c:v>
              </c:pt>
              <c:pt idx="2">
                <c:v>13/05/2020</c:v>
              </c:pt>
              <c:pt idx="3">
                <c:v>13/06/2020</c:v>
              </c:pt>
              <c:pt idx="4">
                <c:v>14/03/2020</c:v>
              </c:pt>
              <c:pt idx="5">
                <c:v>14/04/2020</c:v>
              </c:pt>
              <c:pt idx="6">
                <c:v>14/05/2020</c:v>
              </c:pt>
              <c:pt idx="7">
                <c:v>14/06/2020</c:v>
              </c:pt>
              <c:pt idx="8">
                <c:v>15/03/2020</c:v>
              </c:pt>
              <c:pt idx="9">
                <c:v>15/04/2020</c:v>
              </c:pt>
              <c:pt idx="10">
                <c:v>15/05/2020</c:v>
              </c:pt>
              <c:pt idx="11">
                <c:v>15/06/2020</c:v>
              </c:pt>
              <c:pt idx="12">
                <c:v>16/03/2020</c:v>
              </c:pt>
              <c:pt idx="13">
                <c:v>16/04/2020</c:v>
              </c:pt>
              <c:pt idx="14">
                <c:v>16/05/2020</c:v>
              </c:pt>
              <c:pt idx="15">
                <c:v>16/06/2020</c:v>
              </c:pt>
              <c:pt idx="16">
                <c:v>17/03/2020</c:v>
              </c:pt>
              <c:pt idx="17">
                <c:v>17/04/2020</c:v>
              </c:pt>
              <c:pt idx="18">
                <c:v>17/05/2020</c:v>
              </c:pt>
              <c:pt idx="19">
                <c:v>17/06/2020</c:v>
              </c:pt>
              <c:pt idx="20">
                <c:v>18/03/2020</c:v>
              </c:pt>
              <c:pt idx="21">
                <c:v>18/04/2020</c:v>
              </c:pt>
              <c:pt idx="22">
                <c:v>18/05/2020</c:v>
              </c:pt>
              <c:pt idx="23">
                <c:v>18/06/2020</c:v>
              </c:pt>
              <c:pt idx="24">
                <c:v>19/03/2020</c:v>
              </c:pt>
              <c:pt idx="25">
                <c:v>19/04/2020</c:v>
              </c:pt>
              <c:pt idx="26">
                <c:v>19/05/2020</c:v>
              </c:pt>
              <c:pt idx="27">
                <c:v>20/03/2020</c:v>
              </c:pt>
              <c:pt idx="28">
                <c:v>20/04/2020</c:v>
              </c:pt>
              <c:pt idx="29">
                <c:v>20/05/2020</c:v>
              </c:pt>
              <c:pt idx="30">
                <c:v>21/03/2020</c:v>
              </c:pt>
              <c:pt idx="31">
                <c:v>21/04/2020</c:v>
              </c:pt>
              <c:pt idx="32">
                <c:v>21/05/2020</c:v>
              </c:pt>
              <c:pt idx="33">
                <c:v>22/03/2020</c:v>
              </c:pt>
              <c:pt idx="34">
                <c:v>22/04/2020</c:v>
              </c:pt>
              <c:pt idx="35">
                <c:v>22/05/2020</c:v>
              </c:pt>
              <c:pt idx="36">
                <c:v>23/03/2020</c:v>
              </c:pt>
              <c:pt idx="37">
                <c:v>23/04/2020</c:v>
              </c:pt>
              <c:pt idx="38">
                <c:v>23/05/2020</c:v>
              </c:pt>
              <c:pt idx="39">
                <c:v>24/03/2020</c:v>
              </c:pt>
              <c:pt idx="40">
                <c:v>24/04/2020</c:v>
              </c:pt>
              <c:pt idx="41">
                <c:v>24/05/2020</c:v>
              </c:pt>
              <c:pt idx="42">
                <c:v>25/03/2020</c:v>
              </c:pt>
              <c:pt idx="43">
                <c:v>25/04/2020</c:v>
              </c:pt>
              <c:pt idx="44">
                <c:v>25/05/2020</c:v>
              </c:pt>
              <c:pt idx="45">
                <c:v>26/03/2020</c:v>
              </c:pt>
              <c:pt idx="46">
                <c:v>26/04/2020</c:v>
              </c:pt>
              <c:pt idx="47">
                <c:v>26/05/2020</c:v>
              </c:pt>
              <c:pt idx="48">
                <c:v>27/02/2020</c:v>
              </c:pt>
              <c:pt idx="49">
                <c:v>27/03/2020</c:v>
              </c:pt>
              <c:pt idx="50">
                <c:v>27/04/2020</c:v>
              </c:pt>
              <c:pt idx="51">
                <c:v>27/05/2020</c:v>
              </c:pt>
              <c:pt idx="52">
                <c:v>28/02/2020</c:v>
              </c:pt>
              <c:pt idx="53">
                <c:v>28/03/2020</c:v>
              </c:pt>
              <c:pt idx="54">
                <c:v>28/04/2020</c:v>
              </c:pt>
              <c:pt idx="55">
                <c:v>28/05/2020</c:v>
              </c:pt>
              <c:pt idx="56">
                <c:v>29/02/2020</c:v>
              </c:pt>
              <c:pt idx="57">
                <c:v>29/03/2020</c:v>
              </c:pt>
              <c:pt idx="58">
                <c:v>29/04/2020</c:v>
              </c:pt>
              <c:pt idx="59">
                <c:v>29/05/2020</c:v>
              </c:pt>
              <c:pt idx="60">
                <c:v>30/03/2020</c:v>
              </c:pt>
              <c:pt idx="61">
                <c:v>30/04/2020</c:v>
              </c:pt>
              <c:pt idx="62">
                <c:v>30/05/2020</c:v>
              </c:pt>
              <c:pt idx="63">
                <c:v>31/03/2020</c:v>
              </c:pt>
              <c:pt idx="64">
                <c:v>31/05/2020</c:v>
              </c:pt>
              <c:pt idx="65">
                <c:v>1/3/2020</c:v>
              </c:pt>
              <c:pt idx="66">
                <c:v>1/4/2020</c:v>
              </c:pt>
              <c:pt idx="67">
                <c:v>1/5/2020</c:v>
              </c:pt>
              <c:pt idx="68">
                <c:v>1/6/2020</c:v>
              </c:pt>
              <c:pt idx="69">
                <c:v>2/3/2020</c:v>
              </c:pt>
              <c:pt idx="70">
                <c:v>2/4/2020</c:v>
              </c:pt>
              <c:pt idx="71">
                <c:v>2/5/2020</c:v>
              </c:pt>
              <c:pt idx="72">
                <c:v>2/6/2020</c:v>
              </c:pt>
              <c:pt idx="73">
                <c:v>3/3/2020</c:v>
              </c:pt>
              <c:pt idx="74">
                <c:v>3/4/2020</c:v>
              </c:pt>
              <c:pt idx="75">
                <c:v>3/5/2020</c:v>
              </c:pt>
              <c:pt idx="76">
                <c:v>3/6/2020</c:v>
              </c:pt>
              <c:pt idx="77">
                <c:v>4/3/2020</c:v>
              </c:pt>
              <c:pt idx="78">
                <c:v>4/4/2020</c:v>
              </c:pt>
              <c:pt idx="79">
                <c:v>4/5/2020</c:v>
              </c:pt>
              <c:pt idx="80">
                <c:v>4/6/2020</c:v>
              </c:pt>
              <c:pt idx="81">
                <c:v>5/3/2020</c:v>
              </c:pt>
              <c:pt idx="82">
                <c:v>5/4/2020</c:v>
              </c:pt>
              <c:pt idx="83">
                <c:v>5/5/2020</c:v>
              </c:pt>
              <c:pt idx="84">
                <c:v>5/6/2020</c:v>
              </c:pt>
              <c:pt idx="85">
                <c:v>6/3/2020</c:v>
              </c:pt>
              <c:pt idx="86">
                <c:v>6/4/2020</c:v>
              </c:pt>
              <c:pt idx="87">
                <c:v>6/5/2020</c:v>
              </c:pt>
              <c:pt idx="88">
                <c:v>6/6/2020</c:v>
              </c:pt>
              <c:pt idx="89">
                <c:v>7/3/2020</c:v>
              </c:pt>
              <c:pt idx="90">
                <c:v>7/4/2020</c:v>
              </c:pt>
              <c:pt idx="91">
                <c:v>7/5/2020</c:v>
              </c:pt>
              <c:pt idx="92">
                <c:v>7/6/2020</c:v>
              </c:pt>
              <c:pt idx="93">
                <c:v>8/3/2020</c:v>
              </c:pt>
              <c:pt idx="94">
                <c:v>8/4/2020</c:v>
              </c:pt>
              <c:pt idx="95">
                <c:v>8/5/2020</c:v>
              </c:pt>
              <c:pt idx="96">
                <c:v>8/6/2020</c:v>
              </c:pt>
              <c:pt idx="97">
                <c:v>9/3/2020</c:v>
              </c:pt>
              <c:pt idx="98">
                <c:v>9/4/2020</c:v>
              </c:pt>
              <c:pt idx="99">
                <c:v>9/5/2020</c:v>
              </c:pt>
              <c:pt idx="100">
                <c:v>9/6/2020</c:v>
              </c:pt>
              <c:pt idx="101">
                <c:v>10/3/2020</c:v>
              </c:pt>
              <c:pt idx="102">
                <c:v>10/4/2020</c:v>
              </c:pt>
              <c:pt idx="103">
                <c:v>10/5/2020</c:v>
              </c:pt>
              <c:pt idx="104">
                <c:v>10/6/2020</c:v>
              </c:pt>
              <c:pt idx="105">
                <c:v>11/3/2020</c:v>
              </c:pt>
              <c:pt idx="106">
                <c:v>11/4/2020</c:v>
              </c:pt>
              <c:pt idx="107">
                <c:v>11/5/2020</c:v>
              </c:pt>
              <c:pt idx="108">
                <c:v>11/6/2020</c:v>
              </c:pt>
              <c:pt idx="109">
                <c:v>12/3/2020</c:v>
              </c:pt>
              <c:pt idx="110">
                <c:v>12/4/2020</c:v>
              </c:pt>
              <c:pt idx="111">
                <c:v>12/5/2020</c:v>
              </c:pt>
              <c:pt idx="112">
                <c:v>12/6/2020</c:v>
              </c:pt>
            </c:strLit>
          </c:cat>
          <c:val>
            <c:numLit>
              <c:formatCode>General</c:formatCode>
              <c:ptCount val="113"/>
              <c:pt idx="0">
                <c:v>2</c:v>
              </c:pt>
              <c:pt idx="1">
                <c:v>343</c:v>
              </c:pt>
              <c:pt idx="2">
                <c:v>4975</c:v>
              </c:pt>
              <c:pt idx="3">
                <c:v>15709</c:v>
              </c:pt>
              <c:pt idx="4">
                <c:v>2</c:v>
              </c:pt>
              <c:pt idx="5">
                <c:v>373</c:v>
              </c:pt>
              <c:pt idx="6">
                <c:v>5168</c:v>
              </c:pt>
              <c:pt idx="7">
                <c:v>16112</c:v>
              </c:pt>
              <c:pt idx="8">
                <c:v>2</c:v>
              </c:pt>
              <c:pt idx="9">
                <c:v>407</c:v>
              </c:pt>
              <c:pt idx="10">
                <c:v>5456</c:v>
              </c:pt>
              <c:pt idx="11">
                <c:v>16685</c:v>
              </c:pt>
              <c:pt idx="12">
                <c:v>3</c:v>
              </c:pt>
              <c:pt idx="13">
                <c:v>442</c:v>
              </c:pt>
              <c:pt idx="14">
                <c:v>5632</c:v>
              </c:pt>
              <c:pt idx="15">
                <c:v>17175</c:v>
              </c:pt>
              <c:pt idx="16">
                <c:v>3</c:v>
              </c:pt>
              <c:pt idx="17">
                <c:v>493</c:v>
              </c:pt>
              <c:pt idx="18">
                <c:v>5970</c:v>
              </c:pt>
              <c:pt idx="19">
                <c:v>17762</c:v>
              </c:pt>
              <c:pt idx="20">
                <c:v>8</c:v>
              </c:pt>
              <c:pt idx="21">
                <c:v>541</c:v>
              </c:pt>
              <c:pt idx="22">
                <c:v>6186</c:v>
              </c:pt>
              <c:pt idx="23">
                <c:v>18507</c:v>
              </c:pt>
              <c:pt idx="24">
                <c:v>12</c:v>
              </c:pt>
              <c:pt idx="25">
                <c:v>628</c:v>
              </c:pt>
              <c:pt idx="26">
                <c:v>6412</c:v>
              </c:pt>
              <c:pt idx="27">
                <c:v>12</c:v>
              </c:pt>
              <c:pt idx="28">
                <c:v>666</c:v>
              </c:pt>
              <c:pt idx="29">
                <c:v>6696</c:v>
              </c:pt>
              <c:pt idx="30">
                <c:v>15</c:v>
              </c:pt>
              <c:pt idx="31">
                <c:v>783</c:v>
              </c:pt>
              <c:pt idx="32">
                <c:v>7035</c:v>
              </c:pt>
              <c:pt idx="33">
                <c:v>20</c:v>
              </c:pt>
              <c:pt idx="34">
                <c:v>874</c:v>
              </c:pt>
              <c:pt idx="35">
                <c:v>7280</c:v>
              </c:pt>
              <c:pt idx="36">
                <c:v>30</c:v>
              </c:pt>
              <c:pt idx="37">
                <c:v>982</c:v>
              </c:pt>
              <c:pt idx="38">
                <c:v>7545</c:v>
              </c:pt>
              <c:pt idx="39">
                <c:v>36</c:v>
              </c:pt>
              <c:pt idx="40">
                <c:v>1096</c:v>
              </c:pt>
              <c:pt idx="41">
                <c:v>7858</c:v>
              </c:pt>
              <c:pt idx="42">
                <c:v>46</c:v>
              </c:pt>
              <c:pt idx="43">
                <c:v>1183</c:v>
              </c:pt>
              <c:pt idx="44">
                <c:v>8087</c:v>
              </c:pt>
              <c:pt idx="45">
                <c:v>65</c:v>
              </c:pt>
              <c:pt idx="46">
                <c:v>1274</c:v>
              </c:pt>
              <c:pt idx="47">
                <c:v>8363</c:v>
              </c:pt>
              <c:pt idx="48">
                <c:v>1</c:v>
              </c:pt>
              <c:pt idx="49">
                <c:v>70</c:v>
              </c:pt>
              <c:pt idx="50">
                <c:v>1338</c:v>
              </c:pt>
              <c:pt idx="51">
                <c:v>8752</c:v>
              </c:pt>
              <c:pt idx="52">
                <c:v>1</c:v>
              </c:pt>
              <c:pt idx="53">
                <c:v>97</c:v>
              </c:pt>
              <c:pt idx="54">
                <c:v>1533</c:v>
              </c:pt>
              <c:pt idx="55">
                <c:v>8934</c:v>
              </c:pt>
              <c:pt idx="56">
                <c:v>1</c:v>
              </c:pt>
              <c:pt idx="57">
                <c:v>111</c:v>
              </c:pt>
              <c:pt idx="58">
                <c:v>1729</c:v>
              </c:pt>
              <c:pt idx="59">
                <c:v>9321</c:v>
              </c:pt>
              <c:pt idx="60">
                <c:v>131</c:v>
              </c:pt>
              <c:pt idx="61">
                <c:v>1933</c:v>
              </c:pt>
              <c:pt idx="62">
                <c:v>9874</c:v>
              </c:pt>
              <c:pt idx="63">
                <c:v>139</c:v>
              </c:pt>
              <c:pt idx="64">
                <c:v>10181</c:v>
              </c:pt>
              <c:pt idx="65">
                <c:v>1</c:v>
              </c:pt>
              <c:pt idx="66">
                <c:v>174</c:v>
              </c:pt>
              <c:pt idx="67">
                <c:v>2171</c:v>
              </c:pt>
              <c:pt idx="68">
                <c:v>10597</c:v>
              </c:pt>
              <c:pt idx="69">
                <c:v>1</c:v>
              </c:pt>
              <c:pt idx="70">
                <c:v>184</c:v>
              </c:pt>
              <c:pt idx="71">
                <c:v>2391</c:v>
              </c:pt>
              <c:pt idx="72">
                <c:v>10838</c:v>
              </c:pt>
              <c:pt idx="73">
                <c:v>1</c:v>
              </c:pt>
              <c:pt idx="74">
                <c:v>209</c:v>
              </c:pt>
              <c:pt idx="75">
                <c:v>2561</c:v>
              </c:pt>
              <c:pt idx="76">
                <c:v>11186</c:v>
              </c:pt>
              <c:pt idx="77">
                <c:v>1</c:v>
              </c:pt>
              <c:pt idx="78">
                <c:v>214</c:v>
              </c:pt>
              <c:pt idx="79">
                <c:v>2806</c:v>
              </c:pt>
              <c:pt idx="80">
                <c:v>11536</c:v>
              </c:pt>
              <c:pt idx="81">
                <c:v>1</c:v>
              </c:pt>
              <c:pt idx="82">
                <c:v>232</c:v>
              </c:pt>
              <c:pt idx="83">
                <c:v>2954</c:v>
              </c:pt>
              <c:pt idx="84">
                <c:v>11864</c:v>
              </c:pt>
              <c:pt idx="85">
                <c:v>1</c:v>
              </c:pt>
              <c:pt idx="86">
                <c:v>238</c:v>
              </c:pt>
              <c:pt idx="87">
                <c:v>3149</c:v>
              </c:pt>
              <c:pt idx="88">
                <c:v>12253</c:v>
              </c:pt>
              <c:pt idx="89">
                <c:v>1</c:v>
              </c:pt>
              <c:pt idx="90">
                <c:v>254</c:v>
              </c:pt>
              <c:pt idx="91">
                <c:v>3530</c:v>
              </c:pt>
              <c:pt idx="92">
                <c:v>12513</c:v>
              </c:pt>
              <c:pt idx="93">
                <c:v>2</c:v>
              </c:pt>
              <c:pt idx="94">
                <c:v>276</c:v>
              </c:pt>
              <c:pt idx="95">
                <c:v>3916</c:v>
              </c:pt>
              <c:pt idx="96">
                <c:v>12828</c:v>
              </c:pt>
              <c:pt idx="97">
                <c:v>2</c:v>
              </c:pt>
              <c:pt idx="98">
                <c:v>288</c:v>
              </c:pt>
              <c:pt idx="99">
                <c:v>4155</c:v>
              </c:pt>
              <c:pt idx="100">
                <c:v>13491</c:v>
              </c:pt>
              <c:pt idx="101">
                <c:v>2</c:v>
              </c:pt>
              <c:pt idx="102">
                <c:v>305</c:v>
              </c:pt>
              <c:pt idx="103">
                <c:v>4403</c:v>
              </c:pt>
              <c:pt idx="104">
                <c:v>13900</c:v>
              </c:pt>
              <c:pt idx="105">
                <c:v>2</c:v>
              </c:pt>
              <c:pt idx="106">
                <c:v>318</c:v>
              </c:pt>
              <c:pt idx="107">
                <c:v>4645</c:v>
              </c:pt>
              <c:pt idx="108">
                <c:v>14581</c:v>
              </c:pt>
              <c:pt idx="109">
                <c:v>2</c:v>
              </c:pt>
              <c:pt idx="110">
                <c:v>323</c:v>
              </c:pt>
              <c:pt idx="111">
                <c:v>4791</c:v>
              </c:pt>
              <c:pt idx="112">
                <c:v>15208</c:v>
              </c:pt>
            </c:numLit>
          </c:val>
          <c:extLst>
            <c:ext xmlns:c16="http://schemas.microsoft.com/office/drawing/2014/chart" uri="{C3380CC4-5D6E-409C-BE32-E72D297353CC}">
              <c16:uniqueId val="{00000000-CD34-4E9C-B42A-FE6CD2C55C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6326144"/>
        <c:axId val="46327680"/>
      </c:barChart>
      <c:catAx>
        <c:axId val="463261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46327680"/>
        <c:crosses val="autoZero"/>
        <c:auto val="1"/>
        <c:lblAlgn val="ctr"/>
        <c:lblOffset val="100"/>
        <c:noMultiLvlLbl val="0"/>
      </c:catAx>
      <c:valAx>
        <c:axId val="463276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632614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Total case by death case</a:t>
            </a:r>
          </a:p>
        </c:rich>
      </c:tx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</c:pivotFmts>
    <c:plotArea>
      <c:layout/>
      <c:pieChart>
        <c:varyColors val="1"/>
        <c:ser>
          <c:idx val="0"/>
          <c:order val="0"/>
          <c:tx>
            <c:v>Total</c:v>
          </c:tx>
          <c:cat>
            <c:strLit>
              <c:ptCount val="19"/>
              <c:pt idx="0">
                <c:v>0</c:v>
              </c:pt>
              <c:pt idx="1">
                <c:v>1</c:v>
              </c:pt>
              <c:pt idx="2">
                <c:v>2</c:v>
              </c:pt>
              <c:pt idx="3">
                <c:v>3</c:v>
              </c:pt>
              <c:pt idx="4">
                <c:v>4</c:v>
              </c:pt>
              <c:pt idx="5">
                <c:v>5</c:v>
              </c:pt>
              <c:pt idx="6">
                <c:v>6</c:v>
              </c:pt>
              <c:pt idx="7">
                <c:v>7</c:v>
              </c:pt>
              <c:pt idx="8">
                <c:v>8</c:v>
              </c:pt>
              <c:pt idx="9">
                <c:v>9</c:v>
              </c:pt>
              <c:pt idx="10">
                <c:v>10</c:v>
              </c:pt>
              <c:pt idx="11">
                <c:v>11</c:v>
              </c:pt>
              <c:pt idx="12">
                <c:v>12</c:v>
              </c:pt>
              <c:pt idx="13">
                <c:v>13</c:v>
              </c:pt>
              <c:pt idx="14">
                <c:v>14</c:v>
              </c:pt>
              <c:pt idx="15">
                <c:v>15</c:v>
              </c:pt>
              <c:pt idx="16">
                <c:v>16</c:v>
              </c:pt>
              <c:pt idx="17">
                <c:v>17</c:v>
              </c:pt>
              <c:pt idx="18">
                <c:v>31</c:v>
              </c:pt>
            </c:strLit>
          </c:cat>
          <c:val>
            <c:numLit>
              <c:formatCode>General</c:formatCode>
              <c:ptCount val="19"/>
              <c:pt idx="0">
                <c:v>12038</c:v>
              </c:pt>
              <c:pt idx="1">
                <c:v>21291</c:v>
              </c:pt>
              <c:pt idx="2">
                <c:v>13051</c:v>
              </c:pt>
              <c:pt idx="3">
                <c:v>9308</c:v>
              </c:pt>
              <c:pt idx="4">
                <c:v>41188</c:v>
              </c:pt>
              <c:pt idx="5">
                <c:v>53134</c:v>
              </c:pt>
              <c:pt idx="6">
                <c:v>37049</c:v>
              </c:pt>
              <c:pt idx="7">
                <c:v>24577</c:v>
              </c:pt>
              <c:pt idx="8">
                <c:v>27245</c:v>
              </c:pt>
              <c:pt idx="9">
                <c:v>25474</c:v>
              </c:pt>
              <c:pt idx="10">
                <c:v>36572</c:v>
              </c:pt>
              <c:pt idx="11">
                <c:v>4155</c:v>
              </c:pt>
              <c:pt idx="12">
                <c:v>48192</c:v>
              </c:pt>
              <c:pt idx="13">
                <c:v>16112</c:v>
              </c:pt>
              <c:pt idx="14">
                <c:v>27943</c:v>
              </c:pt>
              <c:pt idx="15">
                <c:v>10838</c:v>
              </c:pt>
              <c:pt idx="16">
                <c:v>8363</c:v>
              </c:pt>
              <c:pt idx="17">
                <c:v>20694</c:v>
              </c:pt>
              <c:pt idx="18">
                <c:v>17175</c:v>
              </c:pt>
            </c:numLit>
          </c:val>
          <c:extLst>
            <c:ext xmlns:c16="http://schemas.microsoft.com/office/drawing/2014/chart" uri="{C3380CC4-5D6E-409C-BE32-E72D297353CC}">
              <c16:uniqueId val="{00000000-7578-4417-B12C-77D6797D19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86658911104045488"/>
          <c:y val="0.24402829164426751"/>
          <c:w val="8.5904950717264963E-2"/>
          <c:h val="0.67780665970970544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Total case by new case</a:t>
            </a:r>
          </a:p>
        </c:rich>
      </c:tx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0487127556899928"/>
          <c:y val="0.15018045359859036"/>
          <c:w val="0.71373322190387423"/>
          <c:h val="0.74963116440409738"/>
        </c:manualLayout>
      </c:layout>
      <c:barChart>
        <c:barDir val="bar"/>
        <c:grouping val="clustered"/>
        <c:varyColors val="0"/>
        <c:ser>
          <c:idx val="0"/>
          <c:order val="0"/>
          <c:tx>
            <c:v>Total</c:v>
          </c:tx>
          <c:invertIfNegative val="0"/>
          <c:cat>
            <c:strLit>
              <c:ptCount val="81"/>
              <c:pt idx="0">
                <c:v>0</c:v>
              </c:pt>
              <c:pt idx="1">
                <c:v>1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8</c:v>
              </c:pt>
              <c:pt idx="7">
                <c:v>10</c:v>
              </c:pt>
              <c:pt idx="8">
                <c:v>12</c:v>
              </c:pt>
              <c:pt idx="9">
                <c:v>13</c:v>
              </c:pt>
              <c:pt idx="10">
                <c:v>14</c:v>
              </c:pt>
              <c:pt idx="11">
                <c:v>16</c:v>
              </c:pt>
              <c:pt idx="12">
                <c:v>17</c:v>
              </c:pt>
              <c:pt idx="13">
                <c:v>18</c:v>
              </c:pt>
              <c:pt idx="14">
                <c:v>19</c:v>
              </c:pt>
              <c:pt idx="15">
                <c:v>20</c:v>
              </c:pt>
              <c:pt idx="16">
                <c:v>22</c:v>
              </c:pt>
              <c:pt idx="17">
                <c:v>25</c:v>
              </c:pt>
              <c:pt idx="18">
                <c:v>27</c:v>
              </c:pt>
              <c:pt idx="19">
                <c:v>30</c:v>
              </c:pt>
              <c:pt idx="20">
                <c:v>34</c:v>
              </c:pt>
              <c:pt idx="21">
                <c:v>35</c:v>
              </c:pt>
              <c:pt idx="22">
                <c:v>38</c:v>
              </c:pt>
              <c:pt idx="23">
                <c:v>48</c:v>
              </c:pt>
              <c:pt idx="24">
                <c:v>51</c:v>
              </c:pt>
              <c:pt idx="25">
                <c:v>64</c:v>
              </c:pt>
              <c:pt idx="26">
                <c:v>86</c:v>
              </c:pt>
              <c:pt idx="27">
                <c:v>87</c:v>
              </c:pt>
              <c:pt idx="28">
                <c:v>91</c:v>
              </c:pt>
              <c:pt idx="29">
                <c:v>108</c:v>
              </c:pt>
              <c:pt idx="30">
                <c:v>114</c:v>
              </c:pt>
              <c:pt idx="31">
                <c:v>117</c:v>
              </c:pt>
              <c:pt idx="32">
                <c:v>146</c:v>
              </c:pt>
              <c:pt idx="33">
                <c:v>148</c:v>
              </c:pt>
              <c:pt idx="34">
                <c:v>170</c:v>
              </c:pt>
              <c:pt idx="35">
                <c:v>176</c:v>
              </c:pt>
              <c:pt idx="36">
                <c:v>182</c:v>
              </c:pt>
              <c:pt idx="37">
                <c:v>184</c:v>
              </c:pt>
              <c:pt idx="38">
                <c:v>193</c:v>
              </c:pt>
              <c:pt idx="39">
                <c:v>195</c:v>
              </c:pt>
              <c:pt idx="40">
                <c:v>196</c:v>
              </c:pt>
              <c:pt idx="41">
                <c:v>204</c:v>
              </c:pt>
              <c:pt idx="42">
                <c:v>216</c:v>
              </c:pt>
              <c:pt idx="43">
                <c:v>220</c:v>
              </c:pt>
              <c:pt idx="44">
                <c:v>226</c:v>
              </c:pt>
              <c:pt idx="45">
                <c:v>229</c:v>
              </c:pt>
              <c:pt idx="46">
                <c:v>238</c:v>
              </c:pt>
              <c:pt idx="47">
                <c:v>239</c:v>
              </c:pt>
              <c:pt idx="48">
                <c:v>241</c:v>
              </c:pt>
              <c:pt idx="49">
                <c:v>242</c:v>
              </c:pt>
              <c:pt idx="50">
                <c:v>245</c:v>
              </c:pt>
              <c:pt idx="51">
                <c:v>248</c:v>
              </c:pt>
              <c:pt idx="52">
                <c:v>260</c:v>
              </c:pt>
              <c:pt idx="53">
                <c:v>265</c:v>
              </c:pt>
              <c:pt idx="54">
                <c:v>276</c:v>
              </c:pt>
              <c:pt idx="55">
                <c:v>284</c:v>
              </c:pt>
              <c:pt idx="56">
                <c:v>288</c:v>
              </c:pt>
              <c:pt idx="57">
                <c:v>307</c:v>
              </c:pt>
              <c:pt idx="58">
                <c:v>313</c:v>
              </c:pt>
              <c:pt idx="59">
                <c:v>315</c:v>
              </c:pt>
              <c:pt idx="60">
                <c:v>328</c:v>
              </c:pt>
              <c:pt idx="61">
                <c:v>338</c:v>
              </c:pt>
              <c:pt idx="62">
                <c:v>339</c:v>
              </c:pt>
              <c:pt idx="63">
                <c:v>348</c:v>
              </c:pt>
              <c:pt idx="64">
                <c:v>350</c:v>
              </c:pt>
              <c:pt idx="65">
                <c:v>381</c:v>
              </c:pt>
              <c:pt idx="66">
                <c:v>386</c:v>
              </c:pt>
              <c:pt idx="67">
                <c:v>387</c:v>
              </c:pt>
              <c:pt idx="68">
                <c:v>389</c:v>
              </c:pt>
              <c:pt idx="69">
                <c:v>403</c:v>
              </c:pt>
              <c:pt idx="70">
                <c:v>409</c:v>
              </c:pt>
              <c:pt idx="71">
                <c:v>416</c:v>
              </c:pt>
              <c:pt idx="72">
                <c:v>490</c:v>
              </c:pt>
              <c:pt idx="73">
                <c:v>501</c:v>
              </c:pt>
              <c:pt idx="74">
                <c:v>553</c:v>
              </c:pt>
              <c:pt idx="75">
                <c:v>573</c:v>
              </c:pt>
              <c:pt idx="76">
                <c:v>587</c:v>
              </c:pt>
              <c:pt idx="77">
                <c:v>627</c:v>
              </c:pt>
              <c:pt idx="78">
                <c:v>663</c:v>
              </c:pt>
              <c:pt idx="79">
                <c:v>681</c:v>
              </c:pt>
              <c:pt idx="80">
                <c:v>745</c:v>
              </c:pt>
            </c:strLit>
          </c:cat>
          <c:val>
            <c:numLit>
              <c:formatCode>General</c:formatCode>
              <c:ptCount val="81"/>
              <c:pt idx="0">
                <c:v>38</c:v>
              </c:pt>
              <c:pt idx="1">
                <c:v>6</c:v>
              </c:pt>
              <c:pt idx="2">
                <c:v>15</c:v>
              </c:pt>
              <c:pt idx="3">
                <c:v>12</c:v>
              </c:pt>
              <c:pt idx="4">
                <c:v>635</c:v>
              </c:pt>
              <c:pt idx="5">
                <c:v>274</c:v>
              </c:pt>
              <c:pt idx="6">
                <c:v>139</c:v>
              </c:pt>
              <c:pt idx="7">
                <c:v>260</c:v>
              </c:pt>
              <c:pt idx="8">
                <c:v>288</c:v>
              </c:pt>
              <c:pt idx="9">
                <c:v>318</c:v>
              </c:pt>
              <c:pt idx="10">
                <c:v>111</c:v>
              </c:pt>
              <c:pt idx="11">
                <c:v>254</c:v>
              </c:pt>
              <c:pt idx="12">
                <c:v>305</c:v>
              </c:pt>
              <c:pt idx="13">
                <c:v>232</c:v>
              </c:pt>
              <c:pt idx="14">
                <c:v>65</c:v>
              </c:pt>
              <c:pt idx="15">
                <c:v>474</c:v>
              </c:pt>
              <c:pt idx="16">
                <c:v>276</c:v>
              </c:pt>
              <c:pt idx="17">
                <c:v>209</c:v>
              </c:pt>
              <c:pt idx="18">
                <c:v>97</c:v>
              </c:pt>
              <c:pt idx="19">
                <c:v>373</c:v>
              </c:pt>
              <c:pt idx="20">
                <c:v>407</c:v>
              </c:pt>
              <c:pt idx="21">
                <c:v>616</c:v>
              </c:pt>
              <c:pt idx="22">
                <c:v>666</c:v>
              </c:pt>
              <c:pt idx="23">
                <c:v>541</c:v>
              </c:pt>
              <c:pt idx="24">
                <c:v>493</c:v>
              </c:pt>
              <c:pt idx="25">
                <c:v>1338</c:v>
              </c:pt>
              <c:pt idx="26">
                <c:v>628</c:v>
              </c:pt>
              <c:pt idx="27">
                <c:v>1183</c:v>
              </c:pt>
              <c:pt idx="28">
                <c:v>2148</c:v>
              </c:pt>
              <c:pt idx="29">
                <c:v>982</c:v>
              </c:pt>
              <c:pt idx="30">
                <c:v>1096</c:v>
              </c:pt>
              <c:pt idx="31">
                <c:v>783</c:v>
              </c:pt>
              <c:pt idx="32">
                <c:v>4791</c:v>
              </c:pt>
              <c:pt idx="33">
                <c:v>2954</c:v>
              </c:pt>
              <c:pt idx="34">
                <c:v>2561</c:v>
              </c:pt>
              <c:pt idx="35">
                <c:v>5632</c:v>
              </c:pt>
              <c:pt idx="36">
                <c:v>8934</c:v>
              </c:pt>
              <c:pt idx="37">
                <c:v>4975</c:v>
              </c:pt>
              <c:pt idx="38">
                <c:v>5168</c:v>
              </c:pt>
              <c:pt idx="39">
                <c:v>4682</c:v>
              </c:pt>
              <c:pt idx="40">
                <c:v>1729</c:v>
              </c:pt>
              <c:pt idx="41">
                <c:v>1933</c:v>
              </c:pt>
              <c:pt idx="42">
                <c:v>6186</c:v>
              </c:pt>
              <c:pt idx="43">
                <c:v>2391</c:v>
              </c:pt>
              <c:pt idx="44">
                <c:v>6412</c:v>
              </c:pt>
              <c:pt idx="45">
                <c:v>8087</c:v>
              </c:pt>
              <c:pt idx="46">
                <c:v>2171</c:v>
              </c:pt>
              <c:pt idx="47">
                <c:v>4155</c:v>
              </c:pt>
              <c:pt idx="48">
                <c:v>10838</c:v>
              </c:pt>
              <c:pt idx="49">
                <c:v>4645</c:v>
              </c:pt>
              <c:pt idx="50">
                <c:v>10086</c:v>
              </c:pt>
              <c:pt idx="51">
                <c:v>4403</c:v>
              </c:pt>
              <c:pt idx="52">
                <c:v>12513</c:v>
              </c:pt>
              <c:pt idx="53">
                <c:v>7545</c:v>
              </c:pt>
              <c:pt idx="54">
                <c:v>8363</c:v>
              </c:pt>
              <c:pt idx="55">
                <c:v>6696</c:v>
              </c:pt>
              <c:pt idx="56">
                <c:v>5456</c:v>
              </c:pt>
              <c:pt idx="57">
                <c:v>10181</c:v>
              </c:pt>
              <c:pt idx="58">
                <c:v>7858</c:v>
              </c:pt>
              <c:pt idx="59">
                <c:v>12828</c:v>
              </c:pt>
              <c:pt idx="60">
                <c:v>11864</c:v>
              </c:pt>
              <c:pt idx="61">
                <c:v>5970</c:v>
              </c:pt>
              <c:pt idx="62">
                <c:v>7035</c:v>
              </c:pt>
              <c:pt idx="63">
                <c:v>11186</c:v>
              </c:pt>
              <c:pt idx="64">
                <c:v>11536</c:v>
              </c:pt>
              <c:pt idx="65">
                <c:v>3530</c:v>
              </c:pt>
              <c:pt idx="66">
                <c:v>3916</c:v>
              </c:pt>
              <c:pt idx="67">
                <c:v>9321</c:v>
              </c:pt>
              <c:pt idx="68">
                <c:v>21005</c:v>
              </c:pt>
              <c:pt idx="69">
                <c:v>16112</c:v>
              </c:pt>
              <c:pt idx="70">
                <c:v>13900</c:v>
              </c:pt>
              <c:pt idx="71">
                <c:v>10597</c:v>
              </c:pt>
              <c:pt idx="72">
                <c:v>17175</c:v>
              </c:pt>
              <c:pt idx="73">
                <c:v>15709</c:v>
              </c:pt>
              <c:pt idx="74">
                <c:v>9874</c:v>
              </c:pt>
              <c:pt idx="75">
                <c:v>16685</c:v>
              </c:pt>
              <c:pt idx="76">
                <c:v>17762</c:v>
              </c:pt>
              <c:pt idx="77">
                <c:v>15208</c:v>
              </c:pt>
              <c:pt idx="78">
                <c:v>13491</c:v>
              </c:pt>
              <c:pt idx="79">
                <c:v>14581</c:v>
              </c:pt>
              <c:pt idx="80">
                <c:v>18507</c:v>
              </c:pt>
            </c:numLit>
          </c:val>
          <c:extLst>
            <c:ext xmlns:c16="http://schemas.microsoft.com/office/drawing/2014/chart" uri="{C3380CC4-5D6E-409C-BE32-E72D297353CC}">
              <c16:uniqueId val="{00000000-DED7-4A98-8542-46562FCCE2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5893888"/>
        <c:axId val="46326912"/>
      </c:barChart>
      <c:catAx>
        <c:axId val="85893888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46326912"/>
        <c:crosses val="autoZero"/>
        <c:auto val="1"/>
        <c:lblAlgn val="ctr"/>
        <c:lblOffset val="100"/>
        <c:noMultiLvlLbl val="0"/>
      </c:catAx>
      <c:valAx>
        <c:axId val="46326912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8589388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Total case by confirmed case</a:t>
            </a:r>
          </a:p>
        </c:rich>
      </c:tx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</c:pivotFmts>
    <c:plotArea>
      <c:layout/>
      <c:areaChart>
        <c:grouping val="standard"/>
        <c:varyColors val="0"/>
        <c:ser>
          <c:idx val="0"/>
          <c:order val="0"/>
          <c:tx>
            <c:v>Total</c:v>
          </c:tx>
          <c:cat>
            <c:strLit>
              <c:ptCount val="95"/>
              <c:pt idx="0">
                <c:v>0</c:v>
              </c:pt>
              <c:pt idx="1">
                <c:v>1</c:v>
              </c:pt>
              <c:pt idx="2">
                <c:v>2</c:v>
              </c:pt>
              <c:pt idx="3">
                <c:v>3</c:v>
              </c:pt>
              <c:pt idx="4">
                <c:v>8</c:v>
              </c:pt>
              <c:pt idx="5">
                <c:v>12</c:v>
              </c:pt>
              <c:pt idx="6">
                <c:v>15</c:v>
              </c:pt>
              <c:pt idx="7">
                <c:v>20</c:v>
              </c:pt>
              <c:pt idx="8">
                <c:v>30</c:v>
              </c:pt>
              <c:pt idx="9">
                <c:v>36</c:v>
              </c:pt>
              <c:pt idx="10">
                <c:v>46</c:v>
              </c:pt>
              <c:pt idx="11">
                <c:v>65</c:v>
              </c:pt>
              <c:pt idx="12">
                <c:v>70</c:v>
              </c:pt>
              <c:pt idx="13">
                <c:v>97</c:v>
              </c:pt>
              <c:pt idx="14">
                <c:v>111</c:v>
              </c:pt>
              <c:pt idx="15">
                <c:v>131</c:v>
              </c:pt>
              <c:pt idx="16">
                <c:v>139</c:v>
              </c:pt>
              <c:pt idx="17">
                <c:v>174</c:v>
              </c:pt>
              <c:pt idx="18">
                <c:v>184</c:v>
              </c:pt>
              <c:pt idx="19">
                <c:v>209</c:v>
              </c:pt>
              <c:pt idx="20">
                <c:v>214</c:v>
              </c:pt>
              <c:pt idx="21">
                <c:v>232</c:v>
              </c:pt>
              <c:pt idx="22">
                <c:v>238</c:v>
              </c:pt>
              <c:pt idx="23">
                <c:v>254</c:v>
              </c:pt>
              <c:pt idx="24">
                <c:v>276</c:v>
              </c:pt>
              <c:pt idx="25">
                <c:v>288</c:v>
              </c:pt>
              <c:pt idx="26">
                <c:v>305</c:v>
              </c:pt>
              <c:pt idx="27">
                <c:v>318</c:v>
              </c:pt>
              <c:pt idx="28">
                <c:v>323</c:v>
              </c:pt>
              <c:pt idx="29">
                <c:v>343</c:v>
              </c:pt>
              <c:pt idx="30">
                <c:v>373</c:v>
              </c:pt>
              <c:pt idx="31">
                <c:v>407</c:v>
              </c:pt>
              <c:pt idx="32">
                <c:v>442</c:v>
              </c:pt>
              <c:pt idx="33">
                <c:v>493</c:v>
              </c:pt>
              <c:pt idx="34">
                <c:v>542</c:v>
              </c:pt>
              <c:pt idx="35">
                <c:v>628</c:v>
              </c:pt>
              <c:pt idx="36">
                <c:v>666</c:v>
              </c:pt>
              <c:pt idx="37">
                <c:v>783</c:v>
              </c:pt>
              <c:pt idx="38">
                <c:v>874</c:v>
              </c:pt>
              <c:pt idx="39">
                <c:v>982</c:v>
              </c:pt>
              <c:pt idx="40">
                <c:v>1096</c:v>
              </c:pt>
              <c:pt idx="41">
                <c:v>1183</c:v>
              </c:pt>
              <c:pt idx="42">
                <c:v>1274</c:v>
              </c:pt>
              <c:pt idx="43">
                <c:v>1338</c:v>
              </c:pt>
              <c:pt idx="44">
                <c:v>1533</c:v>
              </c:pt>
              <c:pt idx="45">
                <c:v>1729</c:v>
              </c:pt>
              <c:pt idx="46">
                <c:v>1933</c:v>
              </c:pt>
              <c:pt idx="47">
                <c:v>2171</c:v>
              </c:pt>
              <c:pt idx="48">
                <c:v>2391</c:v>
              </c:pt>
              <c:pt idx="49">
                <c:v>2561</c:v>
              </c:pt>
              <c:pt idx="50">
                <c:v>2806</c:v>
              </c:pt>
              <c:pt idx="51">
                <c:v>2954</c:v>
              </c:pt>
              <c:pt idx="52">
                <c:v>3149</c:v>
              </c:pt>
              <c:pt idx="53">
                <c:v>3530</c:v>
              </c:pt>
              <c:pt idx="54">
                <c:v>3916</c:v>
              </c:pt>
              <c:pt idx="55">
                <c:v>4155</c:v>
              </c:pt>
              <c:pt idx="56">
                <c:v>4403</c:v>
              </c:pt>
              <c:pt idx="57">
                <c:v>4645</c:v>
              </c:pt>
              <c:pt idx="58">
                <c:v>4791</c:v>
              </c:pt>
              <c:pt idx="59">
                <c:v>4975</c:v>
              </c:pt>
              <c:pt idx="60">
                <c:v>5168</c:v>
              </c:pt>
              <c:pt idx="61">
                <c:v>5456</c:v>
              </c:pt>
              <c:pt idx="62">
                <c:v>5632</c:v>
              </c:pt>
              <c:pt idx="63">
                <c:v>5970</c:v>
              </c:pt>
              <c:pt idx="64">
                <c:v>6186</c:v>
              </c:pt>
              <c:pt idx="65">
                <c:v>6412</c:v>
              </c:pt>
              <c:pt idx="66">
                <c:v>6696</c:v>
              </c:pt>
              <c:pt idx="67">
                <c:v>7035</c:v>
              </c:pt>
              <c:pt idx="68">
                <c:v>7280</c:v>
              </c:pt>
              <c:pt idx="69">
                <c:v>7545</c:v>
              </c:pt>
              <c:pt idx="70">
                <c:v>7858</c:v>
              </c:pt>
              <c:pt idx="71">
                <c:v>8087</c:v>
              </c:pt>
              <c:pt idx="72">
                <c:v>8363</c:v>
              </c:pt>
              <c:pt idx="73">
                <c:v>8752</c:v>
              </c:pt>
              <c:pt idx="74">
                <c:v>8934</c:v>
              </c:pt>
              <c:pt idx="75">
                <c:v>9321</c:v>
              </c:pt>
              <c:pt idx="76">
                <c:v>9874</c:v>
              </c:pt>
              <c:pt idx="77">
                <c:v>10181</c:v>
              </c:pt>
              <c:pt idx="78">
                <c:v>10597</c:v>
              </c:pt>
              <c:pt idx="79">
                <c:v>10838</c:v>
              </c:pt>
              <c:pt idx="80">
                <c:v>11186</c:v>
              </c:pt>
              <c:pt idx="81">
                <c:v>11536</c:v>
              </c:pt>
              <c:pt idx="82">
                <c:v>11864</c:v>
              </c:pt>
              <c:pt idx="83">
                <c:v>12253</c:v>
              </c:pt>
              <c:pt idx="84">
                <c:v>12513</c:v>
              </c:pt>
              <c:pt idx="85">
                <c:v>12828</c:v>
              </c:pt>
              <c:pt idx="86">
                <c:v>13491</c:v>
              </c:pt>
              <c:pt idx="87">
                <c:v>13900</c:v>
              </c:pt>
              <c:pt idx="88">
                <c:v>14581</c:v>
              </c:pt>
              <c:pt idx="89">
                <c:v>15208</c:v>
              </c:pt>
              <c:pt idx="90">
                <c:v>15709</c:v>
              </c:pt>
              <c:pt idx="91">
                <c:v>16112</c:v>
              </c:pt>
              <c:pt idx="92">
                <c:v>16685</c:v>
              </c:pt>
              <c:pt idx="93">
                <c:v>17175</c:v>
              </c:pt>
              <c:pt idx="94">
                <c:v>17762</c:v>
              </c:pt>
            </c:strLit>
          </c:cat>
          <c:val>
            <c:numLit>
              <c:formatCode>General</c:formatCode>
              <c:ptCount val="95"/>
              <c:pt idx="0">
                <c:v>1</c:v>
              </c:pt>
              <c:pt idx="1">
                <c:v>11</c:v>
              </c:pt>
              <c:pt idx="2">
                <c:v>17</c:v>
              </c:pt>
              <c:pt idx="3">
                <c:v>11</c:v>
              </c:pt>
              <c:pt idx="4">
                <c:v>12</c:v>
              </c:pt>
              <c:pt idx="5">
                <c:v>27</c:v>
              </c:pt>
              <c:pt idx="6">
                <c:v>20</c:v>
              </c:pt>
              <c:pt idx="7">
                <c:v>30</c:v>
              </c:pt>
              <c:pt idx="8">
                <c:v>36</c:v>
              </c:pt>
              <c:pt idx="9">
                <c:v>46</c:v>
              </c:pt>
              <c:pt idx="10">
                <c:v>65</c:v>
              </c:pt>
              <c:pt idx="11">
                <c:v>70</c:v>
              </c:pt>
              <c:pt idx="12">
                <c:v>97</c:v>
              </c:pt>
              <c:pt idx="13">
                <c:v>111</c:v>
              </c:pt>
              <c:pt idx="14">
                <c:v>131</c:v>
              </c:pt>
              <c:pt idx="15">
                <c:v>139</c:v>
              </c:pt>
              <c:pt idx="16">
                <c:v>174</c:v>
              </c:pt>
              <c:pt idx="17">
                <c:v>184</c:v>
              </c:pt>
              <c:pt idx="18">
                <c:v>209</c:v>
              </c:pt>
              <c:pt idx="19">
                <c:v>214</c:v>
              </c:pt>
              <c:pt idx="20">
                <c:v>232</c:v>
              </c:pt>
              <c:pt idx="21">
                <c:v>238</c:v>
              </c:pt>
              <c:pt idx="22">
                <c:v>254</c:v>
              </c:pt>
              <c:pt idx="23">
                <c:v>276</c:v>
              </c:pt>
              <c:pt idx="24">
                <c:v>288</c:v>
              </c:pt>
              <c:pt idx="25">
                <c:v>305</c:v>
              </c:pt>
              <c:pt idx="26">
                <c:v>318</c:v>
              </c:pt>
              <c:pt idx="27">
                <c:v>323</c:v>
              </c:pt>
              <c:pt idx="28">
                <c:v>343</c:v>
              </c:pt>
              <c:pt idx="29">
                <c:v>373</c:v>
              </c:pt>
              <c:pt idx="30">
                <c:v>407</c:v>
              </c:pt>
              <c:pt idx="31">
                <c:v>442</c:v>
              </c:pt>
              <c:pt idx="32">
                <c:v>493</c:v>
              </c:pt>
              <c:pt idx="33">
                <c:v>541</c:v>
              </c:pt>
              <c:pt idx="34">
                <c:v>628</c:v>
              </c:pt>
              <c:pt idx="35">
                <c:v>666</c:v>
              </c:pt>
              <c:pt idx="36">
                <c:v>783</c:v>
              </c:pt>
              <c:pt idx="37">
                <c:v>874</c:v>
              </c:pt>
              <c:pt idx="38">
                <c:v>982</c:v>
              </c:pt>
              <c:pt idx="39">
                <c:v>1096</c:v>
              </c:pt>
              <c:pt idx="40">
                <c:v>1183</c:v>
              </c:pt>
              <c:pt idx="41">
                <c:v>1274</c:v>
              </c:pt>
              <c:pt idx="42">
                <c:v>1338</c:v>
              </c:pt>
              <c:pt idx="43">
                <c:v>1533</c:v>
              </c:pt>
              <c:pt idx="44">
                <c:v>1729</c:v>
              </c:pt>
              <c:pt idx="45">
                <c:v>1933</c:v>
              </c:pt>
              <c:pt idx="46">
                <c:v>2171</c:v>
              </c:pt>
              <c:pt idx="47">
                <c:v>2391</c:v>
              </c:pt>
              <c:pt idx="48">
                <c:v>2561</c:v>
              </c:pt>
              <c:pt idx="49">
                <c:v>2806</c:v>
              </c:pt>
              <c:pt idx="50">
                <c:v>2954</c:v>
              </c:pt>
              <c:pt idx="51">
                <c:v>3149</c:v>
              </c:pt>
              <c:pt idx="52">
                <c:v>3530</c:v>
              </c:pt>
              <c:pt idx="53">
                <c:v>3916</c:v>
              </c:pt>
              <c:pt idx="54">
                <c:v>4155</c:v>
              </c:pt>
              <c:pt idx="55">
                <c:v>4403</c:v>
              </c:pt>
              <c:pt idx="56">
                <c:v>4645</c:v>
              </c:pt>
              <c:pt idx="57">
                <c:v>4791</c:v>
              </c:pt>
              <c:pt idx="58">
                <c:v>4975</c:v>
              </c:pt>
              <c:pt idx="59">
                <c:v>5168</c:v>
              </c:pt>
              <c:pt idx="60">
                <c:v>5456</c:v>
              </c:pt>
              <c:pt idx="61">
                <c:v>5632</c:v>
              </c:pt>
              <c:pt idx="62">
                <c:v>5970</c:v>
              </c:pt>
              <c:pt idx="63">
                <c:v>6186</c:v>
              </c:pt>
              <c:pt idx="64">
                <c:v>6412</c:v>
              </c:pt>
              <c:pt idx="65">
                <c:v>6696</c:v>
              </c:pt>
              <c:pt idx="66">
                <c:v>7035</c:v>
              </c:pt>
              <c:pt idx="67">
                <c:v>7280</c:v>
              </c:pt>
              <c:pt idx="68">
                <c:v>7545</c:v>
              </c:pt>
              <c:pt idx="69">
                <c:v>7858</c:v>
              </c:pt>
              <c:pt idx="70">
                <c:v>8087</c:v>
              </c:pt>
              <c:pt idx="71">
                <c:v>8363</c:v>
              </c:pt>
              <c:pt idx="72">
                <c:v>8752</c:v>
              </c:pt>
              <c:pt idx="73">
                <c:v>8934</c:v>
              </c:pt>
              <c:pt idx="74">
                <c:v>9321</c:v>
              </c:pt>
              <c:pt idx="75">
                <c:v>9874</c:v>
              </c:pt>
              <c:pt idx="76">
                <c:v>10181</c:v>
              </c:pt>
              <c:pt idx="77">
                <c:v>10597</c:v>
              </c:pt>
              <c:pt idx="78">
                <c:v>10838</c:v>
              </c:pt>
              <c:pt idx="79">
                <c:v>11186</c:v>
              </c:pt>
              <c:pt idx="80">
                <c:v>11536</c:v>
              </c:pt>
              <c:pt idx="81">
                <c:v>11864</c:v>
              </c:pt>
              <c:pt idx="82">
                <c:v>12253</c:v>
              </c:pt>
              <c:pt idx="83">
                <c:v>12513</c:v>
              </c:pt>
              <c:pt idx="84">
                <c:v>12828</c:v>
              </c:pt>
              <c:pt idx="85">
                <c:v>13491</c:v>
              </c:pt>
              <c:pt idx="86">
                <c:v>13900</c:v>
              </c:pt>
              <c:pt idx="87">
                <c:v>14581</c:v>
              </c:pt>
              <c:pt idx="88">
                <c:v>15208</c:v>
              </c:pt>
              <c:pt idx="89">
                <c:v>15709</c:v>
              </c:pt>
              <c:pt idx="90">
                <c:v>16112</c:v>
              </c:pt>
              <c:pt idx="91">
                <c:v>16685</c:v>
              </c:pt>
              <c:pt idx="92">
                <c:v>17175</c:v>
              </c:pt>
              <c:pt idx="93">
                <c:v>17762</c:v>
              </c:pt>
              <c:pt idx="94">
                <c:v>18507</c:v>
              </c:pt>
            </c:numLit>
          </c:val>
          <c:extLst>
            <c:ext xmlns:c16="http://schemas.microsoft.com/office/drawing/2014/chart" uri="{C3380CC4-5D6E-409C-BE32-E72D297353CC}">
              <c16:uniqueId val="{00000000-6824-45A0-969C-D293A5E861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0724864"/>
        <c:axId val="47272320"/>
      </c:areaChart>
      <c:catAx>
        <c:axId val="1207248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47272320"/>
        <c:crosses val="autoZero"/>
        <c:auto val="1"/>
        <c:lblAlgn val="ctr"/>
        <c:lblOffset val="100"/>
        <c:noMultiLvlLbl val="0"/>
      </c:catAx>
      <c:valAx>
        <c:axId val="472723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0724864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CC849-6F52-2162-8C34-DAFFA3F5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6FB17-F486-1724-7AA3-37E335A2B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02062-F890-771E-D0AC-E404E5A69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9BFD2-BCD9-4680-A10F-1C2BE3FB497E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6E3EA-76BD-91EE-42C5-1FAF69029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6D605-C1E8-088B-40B4-8BE17D7E2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A9D6-3A87-454C-8218-51DA34E0D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70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29B21-4B4D-C731-8057-E47F38E46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390AA3-7746-0957-FAE9-1429C8EC8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444E2-A414-8AC8-227C-9EBB0CFA1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9BFD2-BCD9-4680-A10F-1C2BE3FB497E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D2C82-61AF-2B6E-BC2F-D791EF7B3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A0AE6-893B-F85A-4439-AE8B155B5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A9D6-3A87-454C-8218-51DA34E0D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16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E4C7E4-BF2C-2361-427B-76FD092986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DD507-B663-8F09-0F5E-997F7AA91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C3A24-5605-397C-B150-F93ADEEAF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9BFD2-BCD9-4680-A10F-1C2BE3FB497E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6E015-8546-D0E0-5EFE-CBE7EEE58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167B7-4088-4D27-8D6B-0F1BB26CD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A9D6-3A87-454C-8218-51DA34E0D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73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23F94-BCC7-49CE-ACE0-142C6420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2A890-7D49-9719-9096-784004775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F307C-FE7B-427D-BB1A-D5053BE08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9BFD2-BCD9-4680-A10F-1C2BE3FB497E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6A3D3-ACD4-9E03-DDCC-84C952D04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257A0-A7BE-392C-1287-D3AE31C43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A9D6-3A87-454C-8218-51DA34E0D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21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3B10E-1503-7516-6360-AA9EE77FB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21E7E-C60E-C331-716E-B8F8D6C7D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DA767-D2E0-2635-7D5B-E7692CF08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9BFD2-BCD9-4680-A10F-1C2BE3FB497E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0AF8F-CBD7-E44B-58D5-6B1AA76A0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B4369-059D-774A-7090-AC1A23C4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A9D6-3A87-454C-8218-51DA34E0D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74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72927-38B9-4D22-2328-0DE958F8E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E5AFD-16BD-0745-15FF-5EBEEBAA11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801A7-DB16-0130-BE0A-9B5B66113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4F009-2007-24A3-3C6E-0EE27004B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9BFD2-BCD9-4680-A10F-1C2BE3FB497E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32ADD-CACE-3F47-963A-1F9CB9EEC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0EA8E-9E58-F509-3E65-FF65A3542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A9D6-3A87-454C-8218-51DA34E0D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75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74988-7176-6206-ED90-F1AC677C8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B4AFF-74EE-23CD-3174-AB3887F19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DA8A0-F0BD-77A9-F448-562B1DA19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D03A08-D153-6A09-4026-890D52ABD8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BD4AA5-880D-79EB-F697-6338CFF993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27BD0-8696-5415-8217-ABD80B71A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9BFD2-BCD9-4680-A10F-1C2BE3FB497E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D224E3-72F2-AAAB-0595-BD022A08B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1FA659-D9A8-04D7-AFF3-57BAB8460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A9D6-3A87-454C-8218-51DA34E0D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31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8D2D5-1988-62E0-A069-96D52E4F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82EBB0-789D-9601-2866-FE572BF65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9BFD2-BCD9-4680-A10F-1C2BE3FB497E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685CCF-4658-8CAF-B2ED-1DB448B04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0C0739-8D9D-C09E-A622-9A3219CAA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A9D6-3A87-454C-8218-51DA34E0D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40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5C7D5F-116B-9D03-F189-03991EEFF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9BFD2-BCD9-4680-A10F-1C2BE3FB497E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40C724-ADFF-734A-F334-7503963D2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A7275-299C-107B-C7C1-D400E849A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A9D6-3A87-454C-8218-51DA34E0D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09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319A1-DA9B-8FF9-8616-FF9286A98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273DF-018C-D861-2A62-9E018A0C8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0219C-FB7A-53D3-5AB6-36BDF434B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3F19A-A2AC-A955-2069-A1470FEC9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9BFD2-BCD9-4680-A10F-1C2BE3FB497E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DB268-FEA3-9A3F-6F34-79547702C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41D4A-79AB-F3BF-ED72-708240D2D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A9D6-3A87-454C-8218-51DA34E0D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3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0C3FB-4B46-D5D8-5053-67F7A508B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B3549D-968C-33F2-D8E6-3CFFD18ABC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E847DA-63FF-BE33-8741-6DAFBC9DB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BD2987-38AF-3956-BD35-5CDD71E35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9BFD2-BCD9-4680-A10F-1C2BE3FB497E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3330D-EE83-FE67-9E93-F8ED4CDAD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5AD721-3147-418D-A5F1-CF3F2A498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A9D6-3A87-454C-8218-51DA34E0D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22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812EC6-6804-8585-D470-508572B1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86814-A809-2834-4C39-446F04399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6BDAB-B7BD-27F9-3ECB-3209F747CE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9BFD2-BCD9-4680-A10F-1C2BE3FB497E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C8ABB-8DB1-6C72-0589-53FFA246E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48AAE-77F0-80C9-3FE2-535BFE7CA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AA9D6-3A87-454C-8218-51DA34E0D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49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2091349-D327-DCA1-9869-1BA85D9062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7" t="8508" r="4082" b="61230"/>
          <a:stretch/>
        </p:blipFill>
        <p:spPr>
          <a:xfrm>
            <a:off x="-1689100" y="0"/>
            <a:ext cx="15557500" cy="91100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CBBCD2-44B1-938D-1D84-D1F74BE46D0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-1" y="1122362"/>
            <a:ext cx="9448799" cy="3423133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CORONA VIRUS 2019/2020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BY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4A338-C782-D5C1-AA4C-4CD49494CB8A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3602038"/>
            <a:ext cx="9448800" cy="4813092"/>
          </a:xfrm>
        </p:spPr>
        <p:txBody>
          <a:bodyPr>
            <a:normAutofit/>
          </a:bodyPr>
          <a:lstStyle/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MARYAM HUSSAIN</a:t>
            </a:r>
          </a:p>
          <a:p>
            <a:r>
              <a:rPr lang="en-US" sz="3200" dirty="0">
                <a:solidFill>
                  <a:schemeClr val="bg1"/>
                </a:solidFill>
              </a:rPr>
              <a:t>FE/23/39684605</a:t>
            </a:r>
          </a:p>
        </p:txBody>
      </p:sp>
    </p:spTree>
    <p:extLst>
      <p:ext uri="{BB962C8B-B14F-4D97-AF65-F5344CB8AC3E}">
        <p14:creationId xmlns:p14="http://schemas.microsoft.com/office/powerpoint/2010/main" val="2753553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677FF-5AD2-4F5A-AFFF-55C717CC3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rate of death from the disease?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91259-9980-A1E1-C6C1-D9C5D59BBD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rate of death of victims of this disease from the analysis is low.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DE0905B-15E4-CB9C-AB03-E685B495744F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34037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6E8D0D3-D569-24E1-2F7F-4C285863DBA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"/>
            <a:ext cx="10515600" cy="1110115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D0EB42-3B25-520C-9ECE-CB1870285A6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870858"/>
            <a:ext cx="10515600" cy="53061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following dashboard </a:t>
            </a:r>
            <a:r>
              <a:rPr lang="en-US" dirty="0" err="1"/>
              <a:t>wil</a:t>
            </a:r>
            <a:r>
              <a:rPr lang="en-US" dirty="0"/>
              <a:t> give us a summary of the analysis.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1047A33-4701-4842-31DE-8299B392F5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8466691"/>
              </p:ext>
            </p:extLst>
          </p:nvPr>
        </p:nvGraphicFramePr>
        <p:xfrm>
          <a:off x="538843" y="1538513"/>
          <a:ext cx="3283857" cy="23812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10892A96-00B8-713F-6E51-39708C664B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7288584"/>
              </p:ext>
            </p:extLst>
          </p:nvPr>
        </p:nvGraphicFramePr>
        <p:xfrm>
          <a:off x="4871356" y="1407884"/>
          <a:ext cx="4911272" cy="2511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D1F92C01-CF6D-65E2-4258-FADB1616E2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4046503"/>
              </p:ext>
            </p:extLst>
          </p:nvPr>
        </p:nvGraphicFramePr>
        <p:xfrm>
          <a:off x="256721" y="3919764"/>
          <a:ext cx="4357914" cy="2647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13302CFE-40E2-5DA7-C8AE-65486D520C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9320789"/>
              </p:ext>
            </p:extLst>
          </p:nvPr>
        </p:nvGraphicFramePr>
        <p:xfrm>
          <a:off x="6255658" y="3827237"/>
          <a:ext cx="4122057" cy="2647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966878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400D0-51A9-11D8-BEBC-7C68BC12D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RECOMMENDTION 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51461-AA41-8F48-080B-0EF9CF350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community should be educated on ways to protect and prevent oneself from getting infected with the virus of coronavirus.</a:t>
            </a:r>
          </a:p>
          <a:p>
            <a:r>
              <a:rPr lang="en-US" dirty="0"/>
              <a:t>The government should provide healthcare workers with personal protective equipment(PPE) as it helps in reducing  and preventing the spread of the virus from one patient to another.</a:t>
            </a:r>
          </a:p>
          <a:p>
            <a:r>
              <a:rPr lang="en-US" dirty="0"/>
              <a:t>Isolating centers should be mad available in all hospitals to separate infected people from non infected people.</a:t>
            </a:r>
          </a:p>
        </p:txBody>
      </p:sp>
    </p:spTree>
    <p:extLst>
      <p:ext uri="{BB962C8B-B14F-4D97-AF65-F5344CB8AC3E}">
        <p14:creationId xmlns:p14="http://schemas.microsoft.com/office/powerpoint/2010/main" val="1364520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9B32A1-C9D8-DBD4-E62B-EDA5740CDA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1" b="61269"/>
          <a:stretch/>
        </p:blipFill>
        <p:spPr>
          <a:xfrm>
            <a:off x="-1228248" y="-2576075"/>
            <a:ext cx="13585348" cy="909298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FCDA2-EE8F-BDA3-81B7-5F06BFF993C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6600" dirty="0">
                <a:solidFill>
                  <a:schemeClr val="bg1"/>
                </a:solidFill>
              </a:rPr>
              <a:t>THANK YOU FOR LISTENING!!!</a:t>
            </a:r>
          </a:p>
        </p:txBody>
      </p:sp>
    </p:spTree>
    <p:extLst>
      <p:ext uri="{BB962C8B-B14F-4D97-AF65-F5344CB8AC3E}">
        <p14:creationId xmlns:p14="http://schemas.microsoft.com/office/powerpoint/2010/main" val="777427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285F8-37E8-7C88-0F63-5CDD77C0A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E8997-DF8A-BF80-8352-5E3327149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Corona virus also known as Covid19 is a pandemic disease that affected almost the whole world, it was first discovered in Wuhan, China in the year 2019.</a:t>
            </a:r>
          </a:p>
          <a:p>
            <a:pPr marL="0" indent="0">
              <a:buNone/>
            </a:pPr>
            <a:r>
              <a:rPr lang="en-US" dirty="0"/>
              <a:t>The disease affects the respiratory system and makes the victim experience cough, fatigue, fever and chills, headache and many other symptoms.</a:t>
            </a:r>
          </a:p>
        </p:txBody>
      </p:sp>
    </p:spTree>
    <p:extLst>
      <p:ext uri="{BB962C8B-B14F-4D97-AF65-F5344CB8AC3E}">
        <p14:creationId xmlns:p14="http://schemas.microsoft.com/office/powerpoint/2010/main" val="878785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BEB7D-CB79-10BC-5D08-29808AA51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0E1E2-E324-E44B-EB54-C3333C69D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aim of this project is to find out the number of victims affected or infected with the corona virus disease</a:t>
            </a:r>
          </a:p>
        </p:txBody>
      </p:sp>
    </p:spTree>
    <p:extLst>
      <p:ext uri="{BB962C8B-B14F-4D97-AF65-F5344CB8AC3E}">
        <p14:creationId xmlns:p14="http://schemas.microsoft.com/office/powerpoint/2010/main" val="2198658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142A2-509E-BE68-D7BC-C66DC12A0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37F31-1ECB-CFB3-3E92-7D7264BD0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data used in this project is a dataset from an online dataset source called KAGGLE.COM DATASETS, the dataset was cleaned and processed so as to be used in the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745427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6C99D-27AA-35FC-8D8B-5664A2CCC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12C91-E2A8-D8A0-5371-FD265DD1B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date has the highest number of victims or cases ?</a:t>
            </a:r>
          </a:p>
          <a:p>
            <a:r>
              <a:rPr lang="en-US" dirty="0"/>
              <a:t>What is the highest number of confirmed cases?</a:t>
            </a:r>
          </a:p>
          <a:p>
            <a:r>
              <a:rPr lang="en-US" dirty="0"/>
              <a:t>What is the number of new cases?</a:t>
            </a:r>
          </a:p>
          <a:p>
            <a:r>
              <a:rPr lang="en-US" dirty="0"/>
              <a:t>What is the rate of death from the disease?</a:t>
            </a:r>
          </a:p>
        </p:txBody>
      </p:sp>
    </p:spTree>
    <p:extLst>
      <p:ext uri="{BB962C8B-B14F-4D97-AF65-F5344CB8AC3E}">
        <p14:creationId xmlns:p14="http://schemas.microsoft.com/office/powerpoint/2010/main" val="1905931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D3DCF-8E92-979E-71A0-A3E8A240C50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8000" dirty="0"/>
              <a:t>FINDINGS AND INSIGHTS</a:t>
            </a:r>
          </a:p>
        </p:txBody>
      </p:sp>
    </p:spTree>
    <p:extLst>
      <p:ext uri="{BB962C8B-B14F-4D97-AF65-F5344CB8AC3E}">
        <p14:creationId xmlns:p14="http://schemas.microsoft.com/office/powerpoint/2010/main" val="2707915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4A205-0AE7-5C7E-2AA8-E65742218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date has the highest number of victims?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AC047-65DA-63DF-AE8C-8268C6E057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the analysis conducted, the date that has the highest number of victim is 13/03/2020,and its probably due to lack of knowledge on the disease and ways to prevent oneself from getting infected.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9CBA5E-8E6E-7FFC-154B-ECDE6F8996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543969"/>
            <a:ext cx="5181600" cy="2914650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A304846-E084-0A76-D5F6-657C3FD55F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4322177"/>
              </p:ext>
            </p:extLst>
          </p:nvPr>
        </p:nvGraphicFramePr>
        <p:xfrm>
          <a:off x="6172201" y="1600199"/>
          <a:ext cx="5874656" cy="4576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48707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8B581-8F86-7BC0-019C-7CDDB17AA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highest number of confirmed cases?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692A-9F07-39FE-3C67-6362B452F0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analysis shows that the number of confirmed cases is about 15709.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A0EA802-A1B3-C1CF-4431-7CC53A0C234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54728004"/>
              </p:ext>
            </p:extLst>
          </p:nvPr>
        </p:nvGraphicFramePr>
        <p:xfrm>
          <a:off x="5326743" y="1436914"/>
          <a:ext cx="6545943" cy="4740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68416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BBCAA-B676-F2D5-C770-C585A0CCD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number of new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BF2CD-9DC6-8874-420D-1144DAC676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number of new cases gotten from the analysis is 627.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F1EE335-300F-E5ED-CBD4-8F0C424C6C9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18506756"/>
              </p:ext>
            </p:extLst>
          </p:nvPr>
        </p:nvGraphicFramePr>
        <p:xfrm>
          <a:off x="6019800" y="1553029"/>
          <a:ext cx="5983514" cy="4623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97640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420</Words>
  <Application>Microsoft Office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          CORONA VIRUS 2019/2020 BY</vt:lpstr>
      <vt:lpstr>INTRODUCTION </vt:lpstr>
      <vt:lpstr>AIMS AND OBJECTIVES</vt:lpstr>
      <vt:lpstr>METHODOLOGY</vt:lpstr>
      <vt:lpstr>QUESTIONS</vt:lpstr>
      <vt:lpstr>FINDINGS AND INSIGHTS</vt:lpstr>
      <vt:lpstr>What date has the highest number of victims?</vt:lpstr>
      <vt:lpstr>What is the highest number of confirmed cases?</vt:lpstr>
      <vt:lpstr>What is the number of new cases</vt:lpstr>
      <vt:lpstr>What is the rate of death from the disease?</vt:lpstr>
      <vt:lpstr>SUMMARY</vt:lpstr>
      <vt:lpstr>RECOMMENDTION  AND 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CORONA VIRUS 2019/2020 BY</dc:title>
  <dc:creator>ahbkkzr2@gmail.com</dc:creator>
  <cp:lastModifiedBy>ahbkkzr2@gmail.com</cp:lastModifiedBy>
  <cp:revision>1</cp:revision>
  <dcterms:created xsi:type="dcterms:W3CDTF">2024-04-09T11:45:52Z</dcterms:created>
  <dcterms:modified xsi:type="dcterms:W3CDTF">2024-04-09T12:57:45Z</dcterms:modified>
</cp:coreProperties>
</file>