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esktop\covid19-nigeria-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dLbls>
            <c:showVal val="1"/>
          </c:dLbls>
          <c:cat>
            <c:strRef>
              <c:f>Sheet1!$J$6:$J$10</c:f>
              <c:strCache>
                <c:ptCount val="5"/>
                <c:pt idx="0">
                  <c:v>sum of susp. Cases</c:v>
                </c:pt>
                <c:pt idx="1">
                  <c:v>sum of new cases</c:v>
                </c:pt>
                <c:pt idx="2">
                  <c:v>sum of confirmed cases</c:v>
                </c:pt>
                <c:pt idx="3">
                  <c:v>sum of death </c:v>
                </c:pt>
                <c:pt idx="4">
                  <c:v>sum of recovered</c:v>
                </c:pt>
              </c:strCache>
            </c:strRef>
          </c:cat>
          <c:val>
            <c:numRef>
              <c:f>Sheet1!$K$6:$K$10</c:f>
              <c:numCache>
                <c:formatCode>General</c:formatCode>
                <c:ptCount val="5"/>
                <c:pt idx="0">
                  <c:v>213</c:v>
                </c:pt>
                <c:pt idx="1">
                  <c:v>2</c:v>
                </c:pt>
                <c:pt idx="2">
                  <c:v>16</c:v>
                </c:pt>
                <c:pt idx="3">
                  <c:v>0</c:v>
                </c:pt>
                <c:pt idx="4">
                  <c:v>1</c:v>
                </c:pt>
              </c:numCache>
            </c:numRef>
          </c:val>
        </c:ser>
        <c:axId val="114475008"/>
        <c:axId val="123267712"/>
      </c:barChart>
      <c:catAx>
        <c:axId val="114475008"/>
        <c:scaling>
          <c:orientation val="minMax"/>
        </c:scaling>
        <c:axPos val="b"/>
        <c:tickLblPos val="nextTo"/>
        <c:crossAx val="123267712"/>
        <c:crosses val="autoZero"/>
        <c:auto val="1"/>
        <c:lblAlgn val="ctr"/>
        <c:lblOffset val="100"/>
      </c:catAx>
      <c:valAx>
        <c:axId val="123267712"/>
        <c:scaling>
          <c:orientation val="minMax"/>
        </c:scaling>
        <c:axPos val="l"/>
        <c:majorGridlines/>
        <c:numFmt formatCode="General" sourceLinked="1"/>
        <c:tickLblPos val="nextTo"/>
        <c:crossAx val="11447500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24818-4A17-49A5-810B-8BA469EF3138}" type="datetimeFigureOut">
              <a:rPr lang="en-US" smtClean="0"/>
              <a:pPr/>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E76A05-862F-49F4-A055-9B80EA94675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24818-4A17-49A5-810B-8BA469EF3138}" type="datetimeFigureOut">
              <a:rPr lang="en-US" smtClean="0"/>
              <a:pPr/>
              <a:t>3/24/2024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76A05-862F-49F4-A055-9B80EA94675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rmAutofit fontScale="90000"/>
          </a:bodyPr>
          <a:lstStyle/>
          <a:p>
            <a:r>
              <a:rPr lang="en-US" dirty="0" smtClean="0"/>
              <a:t>          REPORT ON COVID19 CASES</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BY</a:t>
            </a:r>
            <a:br>
              <a:rPr lang="en-US" dirty="0" smtClean="0"/>
            </a:br>
            <a:r>
              <a:rPr lang="en-US" dirty="0" smtClean="0"/>
              <a:t/>
            </a:r>
            <a:br>
              <a:rPr lang="en-US" dirty="0" smtClean="0"/>
            </a:br>
            <a:r>
              <a:rPr lang="en-US" dirty="0" smtClean="0"/>
              <a:t>      MARYAM HUSSAIN</a:t>
            </a:r>
            <a:br>
              <a:rPr lang="en-US" dirty="0" smtClean="0"/>
            </a:br>
            <a:r>
              <a:rPr lang="en-US" dirty="0"/>
              <a:t> </a:t>
            </a:r>
            <a:r>
              <a:rPr lang="en-US" dirty="0" smtClean="0"/>
              <a:t>      </a:t>
            </a:r>
            <a:r>
              <a:rPr lang="en-US" sz="2700" dirty="0" smtClean="0"/>
              <a:t>3MTT FELLOW ON DATA  ANALYSIS AND VISUALISATION</a:t>
            </a:r>
            <a:endParaRPr lang="en-US"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Results and insight</a:t>
            </a:r>
            <a:endParaRPr lang="en-US" dirty="0"/>
          </a:p>
        </p:txBody>
      </p:sp>
      <p:sp>
        <p:nvSpPr>
          <p:cNvPr id="3" name="Content Placeholder 2"/>
          <p:cNvSpPr>
            <a:spLocks noGrp="1"/>
          </p:cNvSpPr>
          <p:nvPr>
            <p:ph idx="1"/>
          </p:nvPr>
        </p:nvSpPr>
        <p:spPr/>
        <p:txBody>
          <a:bodyPr>
            <a:normAutofit/>
          </a:bodyPr>
          <a:lstStyle/>
          <a:p>
            <a:r>
              <a:rPr lang="en-US" sz="2400" dirty="0" smtClean="0"/>
              <a:t>Suspected Cases; from the dataset and analysis above, you can see that the number of suspected cases keeps fluctuating between the dates.</a:t>
            </a:r>
          </a:p>
          <a:p>
            <a:r>
              <a:rPr lang="en-US" sz="2400" dirty="0" smtClean="0"/>
              <a:t>New cases; the number of new cases is very few.</a:t>
            </a:r>
          </a:p>
          <a:p>
            <a:r>
              <a:rPr lang="en-US" sz="2400" dirty="0" smtClean="0"/>
              <a:t>Confirmed cases; the cases that are confirmed as covid19 victims is also low, that means not all the suspected cases are proven to be infected with the virus.</a:t>
            </a:r>
          </a:p>
          <a:p>
            <a:r>
              <a:rPr lang="en-US" sz="2400" dirty="0" smtClean="0"/>
              <a:t>Death; non of the victims i.e. both suspected and confirmed is dead as a result of the disease.</a:t>
            </a:r>
          </a:p>
          <a:p>
            <a:r>
              <a:rPr lang="en-US" sz="2400" dirty="0" smtClean="0"/>
              <a:t>Recovered: only one% of the victims get to recover from the disease of covid19.</a:t>
            </a:r>
          </a:p>
          <a:p>
            <a:endParaRPr lang="en-US" sz="2400" dirty="0" smtClean="0"/>
          </a:p>
          <a:p>
            <a:endParaRPr lang="en-US" sz="2400" dirty="0" smtClean="0"/>
          </a:p>
          <a:p>
            <a:endParaRPr lang="en-US" sz="2400" dirty="0" smtClean="0"/>
          </a:p>
          <a:p>
            <a:endParaRPr lang="en-US" sz="2400"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Recommendation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The government should provide healthcare workers with personal Protective Equipment(PPE) as it helps in reducing and preventing the spread of the virus from one patient to another.</a:t>
            </a:r>
          </a:p>
          <a:p>
            <a:r>
              <a:rPr lang="en-US" sz="2400" dirty="0" smtClean="0"/>
              <a:t>The community should be educated on social distancing as the virus is spread through the air, when the infected person talks or cough.</a:t>
            </a:r>
          </a:p>
          <a:p>
            <a:r>
              <a:rPr lang="en-US" sz="2400" dirty="0" smtClean="0"/>
              <a:t>Hand washing  should be  made a compulsory protocol before entering any facility or place with lots of people.</a:t>
            </a:r>
          </a:p>
          <a:p>
            <a:r>
              <a:rPr lang="en-US" sz="2400" dirty="0" smtClean="0"/>
              <a:t>The wearing of facemask should be mandated on everyone both infected and non infected, to prevent the infected person from spreading the disease and to protect the non infected from getting infected.</a:t>
            </a:r>
          </a:p>
          <a:p>
            <a:r>
              <a:rPr lang="en-US" sz="2400" dirty="0" smtClean="0"/>
              <a:t>Isolating centers should be made available in all hospitals to separate infected people from non infected people.</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understand from the analysis that the spread of the disease is usually from the lack of knowledge on the new disease and ways to prevent its spread.</a:t>
            </a:r>
          </a:p>
          <a:p>
            <a:r>
              <a:rPr lang="en-US" dirty="0" smtClean="0"/>
              <a:t>There is need for the government to enact law enforcement that will prevent the spread of this new disease like wearing of facemasks when going anywhere, ensuring social distancing in every crowded place and washing of hands before entering all buildings.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a:bodyPr>
          <a:lstStyle/>
          <a:p>
            <a:pPr algn="ctr">
              <a:buNone/>
            </a:pPr>
            <a:endParaRPr lang="en-US" sz="5400" dirty="0" smtClean="0"/>
          </a:p>
          <a:p>
            <a:pPr algn="ctr">
              <a:buNone/>
            </a:pPr>
            <a:r>
              <a:rPr lang="en-US" sz="5400" dirty="0" smtClean="0"/>
              <a:t>THANK YOU </a:t>
            </a:r>
          </a:p>
          <a:p>
            <a:pPr algn="ctr">
              <a:buNone/>
            </a:pPr>
            <a:r>
              <a:rPr lang="en-US" sz="5400" dirty="0" smtClean="0"/>
              <a:t>   FOR LISTENING!!!</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CONTENT</a:t>
            </a:r>
            <a:br>
              <a:rPr lang="en-US" dirty="0" smtClean="0"/>
            </a:b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Statement of the problem</a:t>
            </a:r>
          </a:p>
          <a:p>
            <a:r>
              <a:rPr lang="en-US" dirty="0" smtClean="0"/>
              <a:t>Aims and Objectives</a:t>
            </a:r>
          </a:p>
          <a:p>
            <a:r>
              <a:rPr lang="en-US" dirty="0" smtClean="0"/>
              <a:t>Results</a:t>
            </a:r>
          </a:p>
          <a:p>
            <a:r>
              <a:rPr lang="en-US" dirty="0" smtClean="0"/>
              <a:t>Recommendation</a:t>
            </a:r>
          </a:p>
          <a:p>
            <a:r>
              <a:rPr lang="en-US" dirty="0" smtClean="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    What this report contain is data on the new pandemic disease of Covid19 also known as </a:t>
            </a:r>
            <a:r>
              <a:rPr lang="en-US" dirty="0"/>
              <a:t>C</a:t>
            </a:r>
            <a:r>
              <a:rPr lang="en-US" dirty="0" smtClean="0"/>
              <a:t>orona Virus from various states across the nation, the number of cases and how to  tackle it.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Statement of the problem</a:t>
            </a:r>
            <a:endParaRPr lang="en-US" dirty="0"/>
          </a:p>
        </p:txBody>
      </p:sp>
      <p:sp>
        <p:nvSpPr>
          <p:cNvPr id="3" name="Content Placeholder 2"/>
          <p:cNvSpPr>
            <a:spLocks noGrp="1"/>
          </p:cNvSpPr>
          <p:nvPr>
            <p:ph idx="1"/>
          </p:nvPr>
        </p:nvSpPr>
        <p:spPr/>
        <p:txBody>
          <a:bodyPr/>
          <a:lstStyle/>
          <a:p>
            <a:r>
              <a:rPr lang="en-US" dirty="0" smtClean="0"/>
              <a:t>To know the number of people affected or infected with the virus(disease).</a:t>
            </a:r>
          </a:p>
          <a:p>
            <a:r>
              <a:rPr lang="en-US" dirty="0" smtClean="0"/>
              <a:t>To find ways on how to reduce and prevent the spread of the virus.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Aims and Objectives</a:t>
            </a:r>
            <a:endParaRPr lang="en-US" dirty="0"/>
          </a:p>
        </p:txBody>
      </p:sp>
      <p:sp>
        <p:nvSpPr>
          <p:cNvPr id="3" name="Content Placeholder 2"/>
          <p:cNvSpPr>
            <a:spLocks noGrp="1"/>
          </p:cNvSpPr>
          <p:nvPr>
            <p:ph idx="1"/>
          </p:nvPr>
        </p:nvSpPr>
        <p:spPr/>
        <p:txBody>
          <a:bodyPr/>
          <a:lstStyle/>
          <a:p>
            <a:r>
              <a:rPr lang="en-US" dirty="0" smtClean="0"/>
              <a:t>To know the exact number of victims</a:t>
            </a:r>
          </a:p>
          <a:p>
            <a:r>
              <a:rPr lang="en-US" dirty="0" smtClean="0"/>
              <a:t>To know the rate of death of infected victims</a:t>
            </a:r>
          </a:p>
          <a:p>
            <a:r>
              <a:rPr lang="en-US" dirty="0" smtClean="0"/>
              <a:t>To find out ways to reduce the spread of the disease</a:t>
            </a:r>
          </a:p>
          <a:p>
            <a:r>
              <a:rPr lang="en-US" dirty="0" smtClean="0"/>
              <a:t>To find out ways to prevent and protect oneself from getting infected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About the dataset</a:t>
            </a:r>
            <a:endParaRPr lang="en-US" dirty="0"/>
          </a:p>
        </p:txBody>
      </p:sp>
      <p:sp>
        <p:nvSpPr>
          <p:cNvPr id="3" name="Content Placeholder 2"/>
          <p:cNvSpPr>
            <a:spLocks noGrp="1"/>
          </p:cNvSpPr>
          <p:nvPr>
            <p:ph idx="1"/>
          </p:nvPr>
        </p:nvSpPr>
        <p:spPr/>
        <p:txBody>
          <a:bodyPr/>
          <a:lstStyle/>
          <a:p>
            <a:pPr>
              <a:buNone/>
            </a:pPr>
            <a:r>
              <a:rPr lang="en-US" dirty="0" smtClean="0"/>
              <a:t>   The dataset used in this report contains record on covid19 cases from different states, the number of recovered victims and dead victims.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is how the dataset looks like,</a:t>
            </a:r>
            <a:endParaRPr lang="en-US" dirty="0"/>
          </a:p>
        </p:txBody>
      </p:sp>
      <p:pic>
        <p:nvPicPr>
          <p:cNvPr id="1026" name="Picture 2" descr="C:\Users\Administrator\Desktop\Screenshot_20240323_222648_WPS Office.jpg"/>
          <p:cNvPicPr>
            <a:picLocks noGrp="1" noChangeAspect="1" noChangeArrowheads="1"/>
          </p:cNvPicPr>
          <p:nvPr>
            <p:ph idx="1"/>
          </p:nvPr>
        </p:nvPicPr>
        <p:blipFill>
          <a:blip r:embed="rId2"/>
          <a:srcRect t="13200" r="8000" b="66600"/>
          <a:stretch>
            <a:fillRect/>
          </a:stretch>
        </p:blipFill>
        <p:spPr bwMode="auto">
          <a:xfrm>
            <a:off x="457199" y="1676400"/>
            <a:ext cx="8503920" cy="414925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Analysis of the data</a:t>
            </a:r>
            <a:endParaRPr lang="en-US" dirty="0"/>
          </a:p>
        </p:txBody>
      </p:sp>
      <p:sp>
        <p:nvSpPr>
          <p:cNvPr id="3" name="Content Placeholder 2"/>
          <p:cNvSpPr>
            <a:spLocks noGrp="1"/>
          </p:cNvSpPr>
          <p:nvPr>
            <p:ph idx="1"/>
          </p:nvPr>
        </p:nvSpPr>
        <p:spPr/>
        <p:txBody>
          <a:bodyPr/>
          <a:lstStyle/>
          <a:p>
            <a:pPr>
              <a:buNone/>
            </a:pPr>
            <a:r>
              <a:rPr lang="en-US" dirty="0" smtClean="0"/>
              <a:t>    The table below shows the summation of cases gotten from the 7 states chosen for this analysis, dated from 27</a:t>
            </a:r>
            <a:r>
              <a:rPr lang="en-US" baseline="30000" dirty="0" smtClean="0"/>
              <a:t>th</a:t>
            </a:r>
            <a:r>
              <a:rPr lang="en-US" dirty="0" smtClean="0"/>
              <a:t> Feb 2020 to 13</a:t>
            </a:r>
            <a:r>
              <a:rPr lang="en-US" baseline="30000" dirty="0" smtClean="0"/>
              <a:t>th</a:t>
            </a:r>
            <a:r>
              <a:rPr lang="en-US" dirty="0" smtClean="0"/>
              <a:t> Mar 2020.</a:t>
            </a:r>
          </a:p>
          <a:p>
            <a:pPr>
              <a:buNone/>
            </a:pPr>
            <a:endParaRPr lang="en-US" dirty="0" smtClean="0"/>
          </a:p>
        </p:txBody>
      </p:sp>
      <p:graphicFrame>
        <p:nvGraphicFramePr>
          <p:cNvPr id="4" name="Table 3"/>
          <p:cNvGraphicFramePr>
            <a:graphicFrameLocks noGrp="1"/>
          </p:cNvGraphicFramePr>
          <p:nvPr/>
        </p:nvGraphicFramePr>
        <p:xfrm>
          <a:off x="609601" y="3810000"/>
          <a:ext cx="4419600" cy="2743200"/>
        </p:xfrm>
        <a:graphic>
          <a:graphicData uri="http://schemas.openxmlformats.org/drawingml/2006/table">
            <a:tbl>
              <a:tblPr firstRow="1" bandRow="1">
                <a:tableStyleId>{5C22544A-7EE6-4342-B048-85BDC9FD1C3A}</a:tableStyleId>
              </a:tblPr>
              <a:tblGrid>
                <a:gridCol w="2971799"/>
                <a:gridCol w="1447801"/>
              </a:tblGrid>
              <a:tr h="457200">
                <a:tc>
                  <a:txBody>
                    <a:bodyPr/>
                    <a:lstStyle/>
                    <a:p>
                      <a:r>
                        <a:rPr lang="en-US" sz="1800" kern="1200" dirty="0" smtClean="0">
                          <a:solidFill>
                            <a:schemeClr val="bg1"/>
                          </a:solidFill>
                          <a:latin typeface="+mn-lt"/>
                          <a:ea typeface="+mn-ea"/>
                          <a:cs typeface="+mn-cs"/>
                        </a:rPr>
                        <a:t>Cases</a:t>
                      </a:r>
                      <a:endParaRPr lang="en-US" sz="1800" kern="1200" dirty="0">
                        <a:solidFill>
                          <a:schemeClr val="bg1"/>
                        </a:solidFill>
                        <a:latin typeface="+mn-lt"/>
                        <a:ea typeface="+mn-ea"/>
                        <a:cs typeface="+mn-cs"/>
                      </a:endParaRPr>
                    </a:p>
                  </a:txBody>
                  <a:tcPr>
                    <a:solidFill>
                      <a:schemeClr val="tx2"/>
                    </a:solidFill>
                  </a:tcPr>
                </a:tc>
                <a:tc>
                  <a:txBody>
                    <a:bodyPr/>
                    <a:lstStyle/>
                    <a:p>
                      <a:r>
                        <a:rPr lang="en-US" dirty="0" smtClean="0"/>
                        <a:t>Sum</a:t>
                      </a:r>
                      <a:endParaRPr lang="en-US" dirty="0"/>
                    </a:p>
                  </a:txBody>
                  <a:tcPr>
                    <a:solidFill>
                      <a:schemeClr val="tx2"/>
                    </a:solidFill>
                  </a:tcPr>
                </a:tc>
              </a:tr>
              <a:tr h="457200">
                <a:tc>
                  <a:txBody>
                    <a:bodyPr/>
                    <a:lstStyle/>
                    <a:p>
                      <a:r>
                        <a:rPr lang="en-US" dirty="0" smtClean="0">
                          <a:solidFill>
                            <a:schemeClr val="bg1"/>
                          </a:solidFill>
                        </a:rPr>
                        <a:t>Sum of</a:t>
                      </a:r>
                      <a:r>
                        <a:rPr lang="en-US" baseline="0" dirty="0" smtClean="0">
                          <a:solidFill>
                            <a:schemeClr val="bg1"/>
                          </a:solidFill>
                        </a:rPr>
                        <a:t> suspected cases</a:t>
                      </a:r>
                      <a:endParaRPr lang="en-US" dirty="0">
                        <a:solidFill>
                          <a:schemeClr val="bg1"/>
                        </a:solidFill>
                      </a:endParaRPr>
                    </a:p>
                  </a:txBody>
                  <a:tcPr>
                    <a:solidFill>
                      <a:schemeClr val="tx2"/>
                    </a:solidFill>
                  </a:tcPr>
                </a:tc>
                <a:tc>
                  <a:txBody>
                    <a:bodyPr/>
                    <a:lstStyle/>
                    <a:p>
                      <a:r>
                        <a:rPr lang="en-US" dirty="0" smtClean="0">
                          <a:solidFill>
                            <a:schemeClr val="bg1"/>
                          </a:solidFill>
                        </a:rPr>
                        <a:t>213</a:t>
                      </a:r>
                    </a:p>
                  </a:txBody>
                  <a:tcPr>
                    <a:solidFill>
                      <a:schemeClr val="tx2"/>
                    </a:solidFill>
                  </a:tcPr>
                </a:tc>
              </a:tr>
              <a:tr h="457200">
                <a:tc>
                  <a:txBody>
                    <a:bodyPr/>
                    <a:lstStyle/>
                    <a:p>
                      <a:r>
                        <a:rPr lang="en-US" dirty="0" smtClean="0">
                          <a:solidFill>
                            <a:schemeClr val="bg1"/>
                          </a:solidFill>
                        </a:rPr>
                        <a:t>Sum of new cases</a:t>
                      </a:r>
                    </a:p>
                  </a:txBody>
                  <a:tcPr>
                    <a:solidFill>
                      <a:schemeClr val="tx2"/>
                    </a:solidFill>
                  </a:tcPr>
                </a:tc>
                <a:tc>
                  <a:txBody>
                    <a:bodyPr/>
                    <a:lstStyle/>
                    <a:p>
                      <a:r>
                        <a:rPr lang="en-US" dirty="0" smtClean="0">
                          <a:solidFill>
                            <a:schemeClr val="bg1"/>
                          </a:solidFill>
                        </a:rPr>
                        <a:t>2</a:t>
                      </a:r>
                      <a:endParaRPr lang="en-US" dirty="0">
                        <a:solidFill>
                          <a:schemeClr val="bg1"/>
                        </a:solidFill>
                      </a:endParaRPr>
                    </a:p>
                  </a:txBody>
                  <a:tcPr>
                    <a:solidFill>
                      <a:schemeClr val="tx2"/>
                    </a:solidFill>
                  </a:tcPr>
                </a:tc>
              </a:tr>
              <a:tr h="457200">
                <a:tc>
                  <a:txBody>
                    <a:bodyPr/>
                    <a:lstStyle/>
                    <a:p>
                      <a:r>
                        <a:rPr lang="en-US" dirty="0" smtClean="0">
                          <a:solidFill>
                            <a:schemeClr val="bg1"/>
                          </a:solidFill>
                        </a:rPr>
                        <a:t>Sum of confirmed cases</a:t>
                      </a:r>
                      <a:endParaRPr lang="en-US" dirty="0">
                        <a:solidFill>
                          <a:schemeClr val="bg1"/>
                        </a:solidFill>
                      </a:endParaRPr>
                    </a:p>
                  </a:txBody>
                  <a:tcPr>
                    <a:solidFill>
                      <a:schemeClr val="tx2"/>
                    </a:solidFill>
                  </a:tcPr>
                </a:tc>
                <a:tc>
                  <a:txBody>
                    <a:bodyPr/>
                    <a:lstStyle/>
                    <a:p>
                      <a:r>
                        <a:rPr lang="en-US" dirty="0" smtClean="0">
                          <a:solidFill>
                            <a:schemeClr val="bg1"/>
                          </a:solidFill>
                        </a:rPr>
                        <a:t>16</a:t>
                      </a:r>
                      <a:endParaRPr lang="en-US" dirty="0">
                        <a:solidFill>
                          <a:schemeClr val="bg1"/>
                        </a:solidFill>
                      </a:endParaRPr>
                    </a:p>
                  </a:txBody>
                  <a:tcPr>
                    <a:solidFill>
                      <a:schemeClr val="tx2"/>
                    </a:solidFill>
                  </a:tcPr>
                </a:tc>
              </a:tr>
              <a:tr h="457200">
                <a:tc>
                  <a:txBody>
                    <a:bodyPr/>
                    <a:lstStyle/>
                    <a:p>
                      <a:r>
                        <a:rPr lang="en-US" dirty="0" smtClean="0">
                          <a:solidFill>
                            <a:schemeClr val="bg1"/>
                          </a:solidFill>
                        </a:rPr>
                        <a:t>Sum of recovered</a:t>
                      </a:r>
                      <a:endParaRPr lang="en-US" dirty="0">
                        <a:solidFill>
                          <a:schemeClr val="bg1"/>
                        </a:solidFill>
                      </a:endParaRPr>
                    </a:p>
                  </a:txBody>
                  <a:tcPr>
                    <a:solidFill>
                      <a:schemeClr val="tx2"/>
                    </a:solidFill>
                  </a:tcPr>
                </a:tc>
                <a:tc>
                  <a:txBody>
                    <a:bodyPr/>
                    <a:lstStyle/>
                    <a:p>
                      <a:r>
                        <a:rPr lang="en-US" smtClean="0">
                          <a:solidFill>
                            <a:schemeClr val="bg1"/>
                          </a:solidFill>
                        </a:rPr>
                        <a:t>1</a:t>
                      </a:r>
                      <a:endParaRPr lang="en-US" dirty="0">
                        <a:solidFill>
                          <a:schemeClr val="bg1"/>
                        </a:solidFill>
                      </a:endParaRPr>
                    </a:p>
                  </a:txBody>
                  <a:tcPr>
                    <a:solidFill>
                      <a:schemeClr val="tx2"/>
                    </a:solidFill>
                  </a:tcPr>
                </a:tc>
              </a:tr>
              <a:tr h="457200">
                <a:tc>
                  <a:txBody>
                    <a:bodyPr/>
                    <a:lstStyle/>
                    <a:p>
                      <a:r>
                        <a:rPr lang="en-US" dirty="0" smtClean="0">
                          <a:solidFill>
                            <a:schemeClr val="bg1"/>
                          </a:solidFill>
                        </a:rPr>
                        <a:t>Sum of death</a:t>
                      </a:r>
                      <a:endParaRPr lang="en-US" dirty="0">
                        <a:solidFill>
                          <a:schemeClr val="bg1"/>
                        </a:solidFill>
                      </a:endParaRPr>
                    </a:p>
                  </a:txBody>
                  <a:tcPr>
                    <a:solidFill>
                      <a:schemeClr val="tx2"/>
                    </a:solidFill>
                  </a:tcPr>
                </a:tc>
                <a:tc>
                  <a:txBody>
                    <a:bodyPr/>
                    <a:lstStyle/>
                    <a:p>
                      <a:r>
                        <a:rPr lang="en-US" smtClean="0">
                          <a:solidFill>
                            <a:schemeClr val="bg1"/>
                          </a:solidFill>
                        </a:rPr>
                        <a:t>0</a:t>
                      </a:r>
                      <a:endParaRPr lang="en-US" dirty="0">
                        <a:solidFill>
                          <a:schemeClr val="bg1"/>
                        </a:solidFill>
                      </a:endParaRPr>
                    </a:p>
                  </a:txBody>
                  <a:tcPr>
                    <a:solidFill>
                      <a:schemeClr val="tx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87927" y="852054"/>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538</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REPORT ON COVID19 CASES    BY        MARYAM HUSSAIN        3MTT FELLOW ON DATA  ANALYSIS AND VISUALISATION</vt:lpstr>
      <vt:lpstr>LIST OF CONTENT </vt:lpstr>
      <vt:lpstr>Introduction</vt:lpstr>
      <vt:lpstr>Statement of the problem</vt:lpstr>
      <vt:lpstr>Aims and Objectives</vt:lpstr>
      <vt:lpstr>About the dataset</vt:lpstr>
      <vt:lpstr>Below is how the dataset looks like,</vt:lpstr>
      <vt:lpstr>Analysis of the data</vt:lpstr>
      <vt:lpstr>Slide 9</vt:lpstr>
      <vt:lpstr>Results and insight</vt:lpstr>
      <vt:lpstr>Recommendation</vt:lpstr>
      <vt:lpstr>Conclusion</vt:lpstr>
      <vt:lpstr>Slide 13</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COVID19 CASES    BY        MARYAM HUSSAIN        3MTT FELLOW ON DATA  ANALYSIS AND VISUALISATION</dc:title>
  <dc:creator>Windows User</dc:creator>
  <cp:lastModifiedBy>Windows User</cp:lastModifiedBy>
  <cp:revision>15</cp:revision>
  <dcterms:created xsi:type="dcterms:W3CDTF">2024-03-23T20:46:44Z</dcterms:created>
  <dcterms:modified xsi:type="dcterms:W3CDTF">2024-03-24T12:22:08Z</dcterms:modified>
</cp:coreProperties>
</file>