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0" r:id="rId4"/>
    <p:sldId id="267" r:id="rId5"/>
    <p:sldId id="264" r:id="rId6"/>
    <p:sldId id="268" r:id="rId7"/>
    <p:sldId id="265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7379B-A0C1-8D28-25C5-851CAABC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631A8-94C0-FB76-019B-4F0714052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59294"/>
            <a:ext cx="8064848" cy="5914748"/>
          </a:xfrm>
        </p:spPr>
      </p:pic>
    </p:spTree>
    <p:extLst>
      <p:ext uri="{BB962C8B-B14F-4D97-AF65-F5344CB8AC3E}">
        <p14:creationId xmlns:p14="http://schemas.microsoft.com/office/powerpoint/2010/main" val="418538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2A0781-55FC-DAC4-1EBE-FC959946B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405" y="361496"/>
            <a:ext cx="8324395" cy="6135008"/>
          </a:xfrm>
        </p:spPr>
      </p:pic>
    </p:spTree>
    <p:extLst>
      <p:ext uri="{BB962C8B-B14F-4D97-AF65-F5344CB8AC3E}">
        <p14:creationId xmlns:p14="http://schemas.microsoft.com/office/powerpoint/2010/main" val="355233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58854-CECF-C7C2-34B9-9D065F9E9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89306"/>
            <a:ext cx="9129676" cy="5522716"/>
          </a:xfrm>
        </p:spPr>
      </p:pic>
    </p:spTree>
    <p:extLst>
      <p:ext uri="{BB962C8B-B14F-4D97-AF65-F5344CB8AC3E}">
        <p14:creationId xmlns:p14="http://schemas.microsoft.com/office/powerpoint/2010/main" val="299466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35AFA-414F-B2DA-52E5-921038A0A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645" y="191980"/>
            <a:ext cx="7617041" cy="6474039"/>
          </a:xfrm>
        </p:spPr>
      </p:pic>
    </p:spTree>
    <p:extLst>
      <p:ext uri="{BB962C8B-B14F-4D97-AF65-F5344CB8AC3E}">
        <p14:creationId xmlns:p14="http://schemas.microsoft.com/office/powerpoint/2010/main" val="364384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320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Hypothesis Testing Exercise</vt:lpstr>
      <vt:lpstr>PowerPoint Presentation</vt:lpstr>
      <vt:lpstr>Hypothesis Testing Exercise</vt:lpstr>
      <vt:lpstr>PowerPoint Presentation</vt:lpstr>
      <vt:lpstr>Hypothesis Testing Exercise</vt:lpstr>
      <vt:lpstr>PowerPoint Presentation</vt:lpstr>
      <vt:lpstr>Hypothesis Testing 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mukram shariff</cp:lastModifiedBy>
  <cp:revision>5</cp:revision>
  <dcterms:created xsi:type="dcterms:W3CDTF">2015-11-14T12:07:48Z</dcterms:created>
  <dcterms:modified xsi:type="dcterms:W3CDTF">2022-11-20T15:09:38Z</dcterms:modified>
</cp:coreProperties>
</file>