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1B07-5467-014E-0734-0E228F90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02D48-0AE1-F99D-36D4-24856AC0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D289-494F-0596-8712-46AB2DA5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0199-33E5-FCB7-0C5D-6BCC7FA5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E31A-5B13-237C-21BE-2A9E9F33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1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25A3-D49B-E668-162F-A3D7034B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2056F-5EF9-FBE9-698C-97D69C2D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8E22-51BA-3DC4-C635-DA1436B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F01F-F4C3-B034-B18B-45E3FDA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9BD6-15F7-B3DC-9A5F-BAC98A10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8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FC17-21E4-63FB-18B8-8432CD363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412D8-AAA8-C7B4-0752-DF36363E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8958-2A22-7E9E-95BB-C9FC9FBE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194F-3CA6-2F94-4712-F4907EB6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43BA-DF74-9A45-6D25-B20BA928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2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A8A2-6FB6-2D39-25E5-40A1019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0295-4EFF-C35D-B37D-2B596BA7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69DE-BAF8-B422-96C9-E7AB18CE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8730-DE6B-FC83-57E8-183511BF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2C53-056D-CAF5-C7C6-9F2AA3BC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1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3F20-F0EA-4FD1-DB82-385462CF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7392-B93E-AAD4-8A81-36B8E2F4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6267-0063-E852-37C2-06542FB9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59AA-A486-3C92-598F-0A47A983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D05B-D48E-F344-5545-00C67784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3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FF0F-BEA7-F6D7-0E74-56110C9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87D2-F14D-707C-2E4A-14FDCADCD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E575-B32C-A1D2-242E-9B205211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CC380-24ED-4990-BEFF-2E4C0FB1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7E705-BA69-1874-9627-49C809B9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7678-E684-598B-A0ED-2ABBC9A6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1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2FEE-BF3A-11AE-E8CE-EEED9DB0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4DBD-2555-452A-09C5-C2B2A4CF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9A66-5A96-6378-8819-2F587B25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6133-4DE7-AD43-CC49-FBBBBDD8E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D4E30-FAE7-6699-6E78-BA1E72BEE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22C1D-BBCC-1F65-309B-3EFE26A7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DC8EC-D5D5-16B3-7177-E5F5D990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86096-B994-15C7-5305-6C1CA6C2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B651-C46D-E3CC-7E6F-AF51DAC4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AE19-1D3E-3663-3432-0524F551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59C0A-2419-A128-D320-DF334D8E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68C79-AEB9-CEFA-110D-35086C3F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50967-361F-E621-4456-054C7A1E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5BE9-997B-94F9-0047-D496B83B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6EE3D-B937-2F90-37F4-6A640D4D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5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7D5F-6B81-4E7F-8DA9-79B511E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FCB1-3BEB-C359-090B-896C90B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280B-3B2D-B640-8865-AE18DBE4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226D-3DA5-55BB-9A68-631A50D5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3415-2376-4074-4168-1542CA6D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BB67B-4F50-E849-9E87-E27B5D8A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9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456E-C3A9-86A9-ACEE-4FB6B26F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C74E1-940D-359D-2A68-3DBBF7AED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B4EFE-FC3D-5A2D-9F39-FC1402FF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E9BC-CB5D-547F-8773-2391F872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E644-B849-A317-AB59-814B13D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01D-A8F3-5FBF-50BC-8EAF66DB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2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57B7D-4296-0CE4-3E64-8252E48B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C7E4-471F-9EA5-2F64-47D4BB83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505-6E97-7BB7-BBD5-19CE37F6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EB00-46F8-4C53-8670-77662CB48D6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DBCD-37D1-078D-0B0A-948DB1777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EB64-2A41-0C20-C038-9B13517DA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CCD9-91C3-444A-A76E-5E4FCA2C9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4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reeramsandilya-depoly-random-for-01wv32.streamlit.app/#telecom-customer-churn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EC88-4651-0262-9E75-B484976AA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Deployment using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9B2F3-4939-D609-10AB-E2DED8F2B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Now that we have calculated accuracy score for all the models, we will select the best model i.e. random forest using Gini Index to deploy our model locally and globally.</a:t>
            </a:r>
          </a:p>
        </p:txBody>
      </p:sp>
    </p:spTree>
    <p:extLst>
      <p:ext uri="{BB962C8B-B14F-4D97-AF65-F5344CB8AC3E}">
        <p14:creationId xmlns:p14="http://schemas.microsoft.com/office/powerpoint/2010/main" val="65534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B55-6C33-810A-5064-322DBBF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– Locally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0610-1967-5F17-E08C-FD6F4C3A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Before we deploy our model, we need to load our model in our pickle format from where </a:t>
            </a:r>
            <a:r>
              <a:rPr lang="en-IN" dirty="0" err="1"/>
              <a:t>streamlit</a:t>
            </a:r>
            <a:r>
              <a:rPr lang="en-IN" dirty="0"/>
              <a:t> will run our main python file.</a:t>
            </a:r>
          </a:p>
          <a:p>
            <a:r>
              <a:rPr lang="en-IN" dirty="0"/>
              <a:t>We use the below code to prepare the .</a:t>
            </a:r>
            <a:r>
              <a:rPr lang="en-IN" dirty="0" err="1"/>
              <a:t>pkl</a:t>
            </a:r>
            <a:r>
              <a:rPr lang="en-IN" dirty="0"/>
              <a:t> file and save it in our path(</a:t>
            </a:r>
            <a:r>
              <a:rPr lang="en-US" sz="2000" i="1" u="sng" dirty="0">
                <a:solidFill>
                  <a:srgbClr val="00B050"/>
                </a:solidFill>
              </a:rPr>
              <a:t># Saving the model to disk - dump(</a:t>
            </a:r>
            <a:r>
              <a:rPr lang="en-US" sz="2000" i="1" u="sng" dirty="0" err="1">
                <a:solidFill>
                  <a:srgbClr val="00B050"/>
                </a:solidFill>
              </a:rPr>
              <a:t>rfc</a:t>
            </a:r>
            <a:r>
              <a:rPr lang="en-US" sz="2000" i="1" u="sng" dirty="0">
                <a:solidFill>
                  <a:srgbClr val="00B050"/>
                </a:solidFill>
              </a:rPr>
              <a:t>, open('rfcintel1.pkl', '</a:t>
            </a:r>
            <a:r>
              <a:rPr lang="en-US" sz="2000" i="1" u="sng" dirty="0" err="1">
                <a:solidFill>
                  <a:srgbClr val="00B050"/>
                </a:solidFill>
              </a:rPr>
              <a:t>wb</a:t>
            </a:r>
            <a:r>
              <a:rPr lang="en-US" sz="2000" i="1" u="sng" dirty="0">
                <a:solidFill>
                  <a:srgbClr val="00B050"/>
                </a:solidFill>
              </a:rPr>
              <a:t>’))</a:t>
            </a:r>
            <a:r>
              <a:rPr lang="en-IN" dirty="0"/>
              <a:t>)</a:t>
            </a:r>
          </a:p>
          <a:p>
            <a:r>
              <a:rPr lang="en-IN" dirty="0"/>
              <a:t>Preparing the python file with the our parameters(with all the our prediction variables)</a:t>
            </a:r>
          </a:p>
          <a:p>
            <a:r>
              <a:rPr lang="en-IN" dirty="0"/>
              <a:t>Saving the .</a:t>
            </a:r>
            <a:r>
              <a:rPr lang="en-IN" dirty="0" err="1"/>
              <a:t>py</a:t>
            </a:r>
            <a:r>
              <a:rPr lang="en-IN" dirty="0"/>
              <a:t> and .</a:t>
            </a:r>
            <a:r>
              <a:rPr lang="en-IN" dirty="0" err="1"/>
              <a:t>pkl</a:t>
            </a:r>
            <a:r>
              <a:rPr lang="en-IN" dirty="0"/>
              <a:t> file in our path so that we can run them locally.</a:t>
            </a:r>
          </a:p>
          <a:p>
            <a:r>
              <a:rPr lang="en-IN" dirty="0"/>
              <a:t>We can deploy the model using anaconda prompt &gt; create a virtual environment &gt; create a folder to store our data files&gt; run that folder using </a:t>
            </a:r>
            <a:r>
              <a:rPr lang="en-IN" dirty="0" err="1"/>
              <a:t>streamlit</a:t>
            </a:r>
            <a:r>
              <a:rPr lang="en-IN" dirty="0"/>
              <a:t> command.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1441-5399-F3D6-7CCB-E5B716B0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– Locally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1830-0213-D493-1CFA-99EB799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virtual environment and data folder in your local disk.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Run the model using </a:t>
            </a:r>
            <a:r>
              <a:rPr lang="en-IN" dirty="0" err="1"/>
              <a:t>streamlit</a:t>
            </a:r>
            <a:r>
              <a:rPr lang="en-IN" dirty="0"/>
              <a:t> (i.e. </a:t>
            </a:r>
            <a:r>
              <a:rPr lang="en-IN" i="1" u="sng" dirty="0" err="1">
                <a:solidFill>
                  <a:srgbClr val="00B050"/>
                </a:solidFill>
              </a:rPr>
              <a:t>streamlit</a:t>
            </a:r>
            <a:r>
              <a:rPr lang="en-IN" i="1" u="sng" dirty="0">
                <a:solidFill>
                  <a:srgbClr val="00B050"/>
                </a:solidFill>
              </a:rPr>
              <a:t> run random_for.py</a:t>
            </a:r>
            <a:r>
              <a:rPr lang="en-IN" dirty="0"/>
              <a:t>). Which will create a local page (</a:t>
            </a:r>
            <a:r>
              <a:rPr lang="en-IN" dirty="0">
                <a:hlinkClick r:id="rId2"/>
              </a:rPr>
              <a:t>http://localhost:8501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79C4F-F0B3-FD72-CB79-4EE3A4F8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7" y="2375360"/>
            <a:ext cx="7554345" cy="227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584FA-E380-4AFA-3164-F72EB25D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07" y="5830702"/>
            <a:ext cx="8356190" cy="4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B55-6C33-810A-5064-322DBBF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– Globally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0610-1967-5F17-E08C-FD6F4C3A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Here we will deploy our model globally, using </a:t>
            </a:r>
            <a:r>
              <a:rPr lang="en-IN" dirty="0" err="1"/>
              <a:t>Github</a:t>
            </a:r>
            <a:r>
              <a:rPr lang="en-IN" dirty="0"/>
              <a:t> and </a:t>
            </a:r>
            <a:r>
              <a:rPr lang="en-IN" dirty="0" err="1"/>
              <a:t>streamlit</a:t>
            </a:r>
            <a:r>
              <a:rPr lang="en-IN" dirty="0"/>
              <a:t>.</a:t>
            </a:r>
          </a:p>
          <a:p>
            <a:r>
              <a:rPr lang="en-IN" u="sng" dirty="0"/>
              <a:t>Below are the steps to follow :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Upload your data files in </a:t>
            </a:r>
            <a:r>
              <a:rPr lang="en-US" dirty="0" err="1"/>
              <a:t>Github</a:t>
            </a:r>
            <a:r>
              <a:rPr lang="en-US" dirty="0"/>
              <a:t> by creating a repository</a:t>
            </a:r>
          </a:p>
          <a:p>
            <a:r>
              <a:rPr lang="en-US" dirty="0"/>
              <a:t>Upload an additional file named requirements.txt, here you will need to add our libraries that will be required to run your file.</a:t>
            </a:r>
          </a:p>
          <a:p>
            <a:r>
              <a:rPr lang="en-US" dirty="0"/>
              <a:t>Open </a:t>
            </a:r>
            <a:r>
              <a:rPr lang="en-US" dirty="0" err="1"/>
              <a:t>streamlit</a:t>
            </a:r>
            <a:r>
              <a:rPr lang="en-US" dirty="0"/>
              <a:t> web page &gt; share.streamlit.io</a:t>
            </a:r>
          </a:p>
          <a:p>
            <a:r>
              <a:rPr lang="en-US" dirty="0"/>
              <a:t>Open/Link your </a:t>
            </a:r>
            <a:r>
              <a:rPr lang="en-US" dirty="0" err="1"/>
              <a:t>Github</a:t>
            </a:r>
            <a:r>
              <a:rPr lang="en-US" dirty="0"/>
              <a:t> account with </a:t>
            </a:r>
            <a:r>
              <a:rPr lang="en-US" dirty="0" err="1"/>
              <a:t>Streamlit</a:t>
            </a:r>
            <a:r>
              <a:rPr lang="en-US" dirty="0"/>
              <a:t> account</a:t>
            </a:r>
          </a:p>
          <a:p>
            <a:r>
              <a:rPr lang="en-US" dirty="0"/>
              <a:t>Run </a:t>
            </a:r>
            <a:r>
              <a:rPr lang="en-US" dirty="0" err="1"/>
              <a:t>streamlit</a:t>
            </a:r>
            <a:r>
              <a:rPr lang="en-US" dirty="0"/>
              <a:t>/Deploy options to run the data file</a:t>
            </a:r>
          </a:p>
        </p:txBody>
      </p:sp>
    </p:spTree>
    <p:extLst>
      <p:ext uri="{BB962C8B-B14F-4D97-AF65-F5344CB8AC3E}">
        <p14:creationId xmlns:p14="http://schemas.microsoft.com/office/powerpoint/2010/main" val="39310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460D-269D-FE44-2B09-DF8DBBD6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08" y="550606"/>
            <a:ext cx="10854592" cy="4063028"/>
          </a:xfrm>
        </p:spPr>
        <p:txBody>
          <a:bodyPr>
            <a:normAutofit/>
          </a:bodyPr>
          <a:lstStyle/>
          <a:p>
            <a:r>
              <a:rPr lang="en-IN" sz="2800" dirty="0"/>
              <a:t>Once you successfully select the repository&gt;give the branch&gt; .</a:t>
            </a:r>
            <a:r>
              <a:rPr lang="en-IN" sz="2800" dirty="0" err="1"/>
              <a:t>py</a:t>
            </a:r>
            <a:r>
              <a:rPr lang="en-IN" sz="2800" dirty="0"/>
              <a:t> file for model deployment.</a:t>
            </a:r>
          </a:p>
          <a:p>
            <a:r>
              <a:rPr lang="en-IN" sz="2800" dirty="0"/>
              <a:t>Click Deploy &gt; Your model is successfully deployed.</a:t>
            </a:r>
          </a:p>
          <a:p>
            <a:r>
              <a:rPr lang="en-IN" sz="2800" dirty="0"/>
              <a:t>Model Deployment Link –&gt; </a:t>
            </a:r>
            <a:r>
              <a:rPr lang="en-IN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Churn Prediction</a:t>
            </a:r>
            <a:endParaRPr lang="en-IN" sz="2800" dirty="0"/>
          </a:p>
          <a:p>
            <a:pPr marL="0" indent="0">
              <a:buNone/>
            </a:pPr>
            <a:br>
              <a:rPr lang="en-IN" sz="2800" dirty="0"/>
            </a:br>
            <a:br>
              <a:rPr lang="en-IN" sz="28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F6B7-B68C-42D3-5D76-F3E09F89C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8" y="2544326"/>
            <a:ext cx="5734444" cy="16571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C74FE-64D7-D196-88E4-86161DA7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560" y="2495035"/>
            <a:ext cx="4756545" cy="3738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A9D1D-FD92-5067-6727-AA286AEB9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08" y="4433397"/>
            <a:ext cx="6422701" cy="158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2AC8-FB4D-C466-4976-601CA3EC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71" y="1897062"/>
            <a:ext cx="10911348" cy="3063875"/>
          </a:xfrm>
        </p:spPr>
        <p:txBody>
          <a:bodyPr>
            <a:normAutofit/>
          </a:bodyPr>
          <a:lstStyle/>
          <a:p>
            <a:pPr algn="ctr"/>
            <a:r>
              <a:rPr lang="en-IN" sz="5000" b="1" u="sng" dirty="0">
                <a:solidFill>
                  <a:srgbClr val="00206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168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 Deployment using Random Forest</vt:lpstr>
      <vt:lpstr>Model Deployment – Locally – Part 1</vt:lpstr>
      <vt:lpstr>Model Deployment – Locally – Part 2</vt:lpstr>
      <vt:lpstr>Model Deployment – Globally – Part 1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 using Random Forest</dc:title>
  <dc:creator>mukram shariff</dc:creator>
  <cp:lastModifiedBy>mukram shariff</cp:lastModifiedBy>
  <cp:revision>2</cp:revision>
  <dcterms:created xsi:type="dcterms:W3CDTF">2023-01-08T18:02:22Z</dcterms:created>
  <dcterms:modified xsi:type="dcterms:W3CDTF">2023-01-08T18:42:12Z</dcterms:modified>
</cp:coreProperties>
</file>