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1AD3-D9C5-388F-769E-E8A754D92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adidas sales report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3207-8556-C8DA-F55E-895617048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Sales report of 2020-2021 data (used from </a:t>
            </a:r>
            <a:r>
              <a:rPr lang="en-US" dirty="0" err="1">
                <a:solidFill>
                  <a:schemeClr val="bg1"/>
                </a:solidFill>
              </a:rPr>
              <a:t>kaggle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2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8E0C-AC91-0B1F-71F9-19F27C5F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56" y="6098286"/>
            <a:ext cx="10169587" cy="4213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Dashboard of adidas sale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D3D2C-FC92-95E2-E152-9445E3B90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150" y="201929"/>
            <a:ext cx="10380400" cy="5788025"/>
          </a:xfrm>
        </p:spPr>
      </p:pic>
    </p:spTree>
    <p:extLst>
      <p:ext uri="{BB962C8B-B14F-4D97-AF65-F5344CB8AC3E}">
        <p14:creationId xmlns:p14="http://schemas.microsoft.com/office/powerpoint/2010/main" val="374400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6E64-23F8-0FF3-E819-7A21B95E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76989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9826-A109-BAC1-83F7-C758D274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07008"/>
            <a:ext cx="9905999" cy="5274003"/>
          </a:xfrm>
        </p:spPr>
        <p:txBody>
          <a:bodyPr/>
          <a:lstStyle/>
          <a:p>
            <a:r>
              <a:rPr lang="en-US" dirty="0"/>
              <a:t> Total Sales : $899.90M</a:t>
            </a:r>
          </a:p>
          <a:p>
            <a:r>
              <a:rPr lang="en-US" dirty="0"/>
              <a:t>Total Units sold : 2M Units</a:t>
            </a:r>
          </a:p>
          <a:p>
            <a:r>
              <a:rPr lang="en-US" dirty="0"/>
              <a:t>Average Sales Per unit : $436.25k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>
                <a:solidFill>
                  <a:schemeClr val="bg1"/>
                </a:solidFill>
              </a:rPr>
              <a:t>Product performance</a:t>
            </a:r>
          </a:p>
          <a:p>
            <a:pPr marL="0" indent="0">
              <a:buNone/>
            </a:pPr>
            <a:r>
              <a:rPr lang="en-US" dirty="0"/>
              <a:t>Top product categories by Sales</a:t>
            </a:r>
          </a:p>
          <a:p>
            <a:r>
              <a:rPr lang="en-US" dirty="0"/>
              <a:t>Man’s Street Footwear : $20.88M  (23.94%)</a:t>
            </a:r>
          </a:p>
          <a:p>
            <a:r>
              <a:rPr lang="en-US" dirty="0"/>
              <a:t>Women’s Apparel : $17.90M (17.57%)</a:t>
            </a:r>
          </a:p>
          <a:p>
            <a:r>
              <a:rPr lang="en-US" dirty="0"/>
              <a:t>Men’s Athletic Footwear : $15.37(17.50%)</a:t>
            </a:r>
          </a:p>
          <a:p>
            <a:r>
              <a:rPr lang="en-US" dirty="0"/>
              <a:t>Lowest Sales : Women’s Street Footwear : $12.80M (12.8%)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35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DEEA-63DA-F47F-86D7-5B3BE728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9" y="533399"/>
            <a:ext cx="9905998" cy="5534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Units Sold by product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BA06-538E-4ABA-7447-D194996F1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8"/>
            <a:ext cx="9905999" cy="5638801"/>
          </a:xfrm>
        </p:spPr>
        <p:txBody>
          <a:bodyPr/>
          <a:lstStyle/>
          <a:p>
            <a:r>
              <a:rPr lang="en-US" dirty="0"/>
              <a:t> highest units sold : Men’s street footwear (593k,23.94%)</a:t>
            </a:r>
          </a:p>
          <a:p>
            <a:pPr marL="0" indent="0">
              <a:buNone/>
            </a:pPr>
            <a:r>
              <a:rPr lang="en-US" dirty="0"/>
              <a:t>        Key contribution Products</a:t>
            </a:r>
          </a:p>
          <a:p>
            <a:r>
              <a:rPr lang="en-US" dirty="0"/>
              <a:t> women’s Apparel (436k, 17.57%)</a:t>
            </a:r>
          </a:p>
          <a:p>
            <a:r>
              <a:rPr lang="en-US" dirty="0"/>
              <a:t>Men’s Athletic footwear (434k, 17.50%)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chemeClr val="bg1"/>
                </a:solidFill>
              </a:rPr>
              <a:t>Revenue insights</a:t>
            </a:r>
          </a:p>
          <a:p>
            <a:r>
              <a:rPr lang="en-US" b="1" dirty="0"/>
              <a:t> </a:t>
            </a:r>
            <a:r>
              <a:rPr lang="en-US" dirty="0"/>
              <a:t>price per Unit Analysis:</a:t>
            </a:r>
          </a:p>
          <a:p>
            <a:r>
              <a:rPr lang="en-US" dirty="0"/>
              <a:t> Women’s Apparel : $83k/unit</a:t>
            </a:r>
          </a:p>
          <a:p>
            <a:r>
              <a:rPr lang="en-US" dirty="0"/>
              <a:t>Men’s Apparel : $81k/unit</a:t>
            </a:r>
          </a:p>
          <a:p>
            <a:r>
              <a:rPr lang="en-US" dirty="0"/>
              <a:t>Men’s Street Footwear : $71/unit</a:t>
            </a:r>
          </a:p>
          <a:p>
            <a:r>
              <a:rPr lang="en-US" dirty="0"/>
              <a:t> lowest price per unit: Women’s street footwear : $65K/unit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4069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F883-C8B7-B1AF-2DCA-0EB71D50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7392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Insights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FBDC-C9A2-1B5C-2A19-C8A7D8BC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8"/>
            <a:ext cx="9905999" cy="3906255"/>
          </a:xfrm>
        </p:spPr>
        <p:txBody>
          <a:bodyPr/>
          <a:lstStyle/>
          <a:p>
            <a:r>
              <a:rPr lang="en-US" dirty="0"/>
              <a:t> Strong Growth : 2021 outperformed 2020 by a substantial margin.</a:t>
            </a:r>
          </a:p>
          <a:p>
            <a:r>
              <a:rPr lang="en-US" dirty="0"/>
              <a:t>Product Contribution : Men’s Street Footwear is the leading category by revenue and units sold.</a:t>
            </a:r>
          </a:p>
          <a:p>
            <a:r>
              <a:rPr lang="en-US" dirty="0"/>
              <a:t>Regional Success : High sales concentrated in key cities.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chemeClr val="bg1"/>
                </a:solidFill>
              </a:rPr>
              <a:t>CONCLUSION</a:t>
            </a:r>
          </a:p>
          <a:p>
            <a:r>
              <a:rPr lang="en-US" b="1" dirty="0"/>
              <a:t>Summarize the sales performance and future growth opportunities.</a:t>
            </a:r>
          </a:p>
          <a:p>
            <a:r>
              <a:rPr lang="en-US" b="1" dirty="0"/>
              <a:t>Provide actionable strategies for continued success.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07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188</TotalTime>
  <Words>224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 adidas sales report </vt:lpstr>
      <vt:lpstr>Dashboard of adidas sale</vt:lpstr>
      <vt:lpstr>overview</vt:lpstr>
      <vt:lpstr>Units Sold by product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mujahid</dc:creator>
  <cp:lastModifiedBy>mohd mujahid</cp:lastModifiedBy>
  <cp:revision>1</cp:revision>
  <dcterms:created xsi:type="dcterms:W3CDTF">2024-12-25T08:02:39Z</dcterms:created>
  <dcterms:modified xsi:type="dcterms:W3CDTF">2024-12-25T11:10:45Z</dcterms:modified>
</cp:coreProperties>
</file>