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6858000" cx="9144000"/>
  <p:notesSz cx="6858000" cy="9144000"/>
  <p:embeddedFontLst>
    <p:embeddedFont>
      <p:font typeface="Courgette"/>
      <p:regular r:id="rId34"/>
    </p:embeddedFont>
    <p:embeddedFont>
      <p:font typeface="Bodoni"/>
      <p:regular r:id="rId35"/>
      <p:bold r:id="rId36"/>
      <p:italic r:id="rId37"/>
      <p:boldItalic r:id="rId38"/>
    </p:embeddedFont>
    <p:embeddedFont>
      <p:font typeface="Century Gothic"/>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3" roundtripDataSignature="AMtx7mjHQP544ETDVeKs94DVJnhm/cOT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70D47E-5EBC-4618-B54C-F739D0832452}">
  <a:tblStyle styleId="{4570D47E-5EBC-4618-B54C-F739D0832452}" styleName="Table_0">
    <a:wholeTbl>
      <a:tcTxStyle b="off" i="off">
        <a:font>
          <a:latin typeface="Arial"/>
          <a:ea typeface="Arial"/>
          <a:cs typeface="Arial"/>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12700">
              <a:solidFill>
                <a:schemeClr val="accent6"/>
              </a:solidFill>
              <a:prstDash val="solid"/>
              <a:round/>
              <a:headEnd len="sm" w="sm" type="none"/>
              <a:tailEnd len="sm" w="sm" type="none"/>
            </a:ln>
          </a:insideV>
        </a:tcBdr>
        <a:fill>
          <a:solidFill>
            <a:srgbClr val="F0F2EB"/>
          </a:solidFill>
        </a:fill>
      </a:tcStyle>
    </a:wholeTbl>
    <a:band1H>
      <a:tcTxStyle/>
      <a:tcStyle>
        <a:fill>
          <a:solidFill>
            <a:srgbClr val="DFE4D4"/>
          </a:solidFill>
        </a:fill>
      </a:tcStyle>
    </a:band1H>
    <a:band2H>
      <a:tcTxStyle/>
    </a:band2H>
    <a:band1V>
      <a:tcTxStyle/>
      <a:tcStyle>
        <a:fill>
          <a:solidFill>
            <a:srgbClr val="DFE4D4"/>
          </a:solidFill>
        </a:fill>
      </a:tcStyle>
    </a:band1V>
    <a:band2V>
      <a:tcTxStyle/>
    </a:band2V>
    <a:lastCol>
      <a:tcTxStyle b="on" i="off"/>
    </a:lastCol>
    <a:firstCol>
      <a:tcTxStyle b="on" i="off"/>
    </a:firstCol>
    <a:lastRow>
      <a:tcTxStyle b="on" i="off"/>
      <a:tcStyle>
        <a:tcBdr>
          <a:top>
            <a:ln cap="flat" cmpd="sng" w="25400">
              <a:solidFill>
                <a:schemeClr val="accent6"/>
              </a:solidFill>
              <a:prstDash val="solid"/>
              <a:round/>
              <a:headEnd len="sm" w="sm" type="none"/>
              <a:tailEnd len="sm" w="sm" type="none"/>
            </a:ln>
          </a:top>
        </a:tcBdr>
        <a:fill>
          <a:solidFill>
            <a:srgbClr val="F0F2EB"/>
          </a:solidFill>
        </a:fill>
      </a:tcStyle>
    </a:lastRow>
    <a:seCell>
      <a:tcTxStyle/>
    </a:seCell>
    <a:swCell>
      <a:tcTxStyle/>
    </a:swCell>
    <a:firstRow>
      <a:tcTxStyle b="on" i="off"/>
      <a:tcStyle>
        <a:fill>
          <a:solidFill>
            <a:srgbClr val="F0F2EB"/>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bold.fntdata"/><Relationship Id="rId20" Type="http://schemas.openxmlformats.org/officeDocument/2006/relationships/slide" Target="slides/slide13.xml"/><Relationship Id="rId42" Type="http://schemas.openxmlformats.org/officeDocument/2006/relationships/font" Target="fonts/CenturyGothic-boldItalic.fntdata"/><Relationship Id="rId41" Type="http://schemas.openxmlformats.org/officeDocument/2006/relationships/font" Target="fonts/CenturyGothic-italic.fntdata"/><Relationship Id="rId22" Type="http://schemas.openxmlformats.org/officeDocument/2006/relationships/slide" Target="slides/slide15.xml"/><Relationship Id="rId21" Type="http://schemas.openxmlformats.org/officeDocument/2006/relationships/slide" Target="slides/slide14.xml"/><Relationship Id="rId43" Type="http://customschemas.google.com/relationships/presentationmetadata" Target="meta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Bodoni-regular.fntdata"/><Relationship Id="rId12" Type="http://schemas.openxmlformats.org/officeDocument/2006/relationships/slide" Target="slides/slide5.xml"/><Relationship Id="rId34" Type="http://schemas.openxmlformats.org/officeDocument/2006/relationships/font" Target="fonts/Courgette-regular.fntdata"/><Relationship Id="rId15" Type="http://schemas.openxmlformats.org/officeDocument/2006/relationships/slide" Target="slides/slide8.xml"/><Relationship Id="rId37" Type="http://schemas.openxmlformats.org/officeDocument/2006/relationships/font" Target="fonts/Bodoni-italic.fntdata"/><Relationship Id="rId14" Type="http://schemas.openxmlformats.org/officeDocument/2006/relationships/slide" Target="slides/slide7.xml"/><Relationship Id="rId36" Type="http://schemas.openxmlformats.org/officeDocument/2006/relationships/font" Target="fonts/Bodoni-bold.fntdata"/><Relationship Id="rId17" Type="http://schemas.openxmlformats.org/officeDocument/2006/relationships/slide" Target="slides/slide10.xml"/><Relationship Id="rId39" Type="http://schemas.openxmlformats.org/officeDocument/2006/relationships/font" Target="fonts/CenturyGothic-regular.fntdata"/><Relationship Id="rId16" Type="http://schemas.openxmlformats.org/officeDocument/2006/relationships/slide" Target="slides/slide9.xml"/><Relationship Id="rId38" Type="http://schemas.openxmlformats.org/officeDocument/2006/relationships/font" Target="fonts/Bodoni-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3bb489db2_4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e3bb489db2_4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e3bb489db2_4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y slide ">
  <p:cSld name="my slide ">
    <p:spTree>
      <p:nvGrpSpPr>
        <p:cNvPr id="13" name="Shape 13"/>
        <p:cNvGrpSpPr/>
        <p:nvPr/>
      </p:nvGrpSpPr>
      <p:grpSpPr>
        <a:xfrm>
          <a:off x="0" y="0"/>
          <a:ext cx="0" cy="0"/>
          <a:chOff x="0" y="0"/>
          <a:chExt cx="0" cy="0"/>
        </a:xfrm>
      </p:grpSpPr>
      <p:pic>
        <p:nvPicPr>
          <p:cNvPr id="14" name="Google Shape;14;p17"/>
          <p:cNvPicPr preferRelativeResize="0"/>
          <p:nvPr/>
        </p:nvPicPr>
        <p:blipFill rotWithShape="1">
          <a:blip r:embed="rId2">
            <a:alphaModFix/>
          </a:blip>
          <a:srcRect b="0" l="0" r="0" t="0"/>
          <a:stretch/>
        </p:blipFill>
        <p:spPr>
          <a:xfrm>
            <a:off x="-2312126" y="0"/>
            <a:ext cx="13501095" cy="6975567"/>
          </a:xfrm>
          <a:prstGeom prst="rect">
            <a:avLst/>
          </a:prstGeom>
          <a:noFill/>
          <a:ln>
            <a:noFill/>
          </a:ln>
        </p:spPr>
      </p:pic>
      <p:sp>
        <p:nvSpPr>
          <p:cNvPr id="15" name="Google Shape;15;p17"/>
          <p:cNvSpPr txBox="1"/>
          <p:nvPr>
            <p:ph idx="11" type="ftr"/>
          </p:nvPr>
        </p:nvSpPr>
        <p:spPr>
          <a:xfrm>
            <a:off x="6188528" y="483792"/>
            <a:ext cx="30861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0" name="Shape 60"/>
        <p:cNvGrpSpPr/>
        <p:nvPr/>
      </p:nvGrpSpPr>
      <p:grpSpPr>
        <a:xfrm>
          <a:off x="0" y="0"/>
          <a:ext cx="0" cy="0"/>
          <a:chOff x="0" y="0"/>
          <a:chExt cx="0" cy="0"/>
        </a:xfrm>
      </p:grpSpPr>
      <p:sp>
        <p:nvSpPr>
          <p:cNvPr id="61" name="Google Shape;61;p28"/>
          <p:cNvSpPr txBox="1"/>
          <p:nvPr>
            <p:ph type="title"/>
          </p:nvPr>
        </p:nvSpPr>
        <p:spPr>
          <a:xfrm>
            <a:off x="0" y="1124712"/>
            <a:ext cx="8915400" cy="914400"/>
          </a:xfrm>
          <a:prstGeom prst="rect">
            <a:avLst/>
          </a:prstGeom>
          <a:solidFill>
            <a:schemeClr val="dk2"/>
          </a:solidFill>
          <a:ln>
            <a:noFill/>
          </a:ln>
        </p:spPr>
        <p:txBody>
          <a:bodyPr anchorCtr="0" anchor="ctr" bIns="45700" lIns="1188700" spcFirstLastPara="1" rIns="274300"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2" name="Google Shape;62;p28"/>
          <p:cNvSpPr txBox="1"/>
          <p:nvPr>
            <p:ph idx="1" type="body"/>
          </p:nvPr>
        </p:nvSpPr>
        <p:spPr>
          <a:xfrm>
            <a:off x="5147534" y="2590803"/>
            <a:ext cx="3566160" cy="3686174"/>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55600" lvl="5" marL="2743200" marR="0" rtl="0" algn="l">
              <a:lnSpc>
                <a:spcPct val="100000"/>
              </a:lnSpc>
              <a:spcBef>
                <a:spcPts val="400"/>
              </a:spcBef>
              <a:spcAft>
                <a:spcPts val="0"/>
              </a:spcAft>
              <a:buClr>
                <a:srgbClr val="51640A"/>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6pPr>
            <a:lvl7pPr indent="-355600" lvl="6" marL="3200400" marR="0" rtl="0" algn="l">
              <a:lnSpc>
                <a:spcPct val="100000"/>
              </a:lnSpc>
              <a:spcBef>
                <a:spcPts val="4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7pPr>
            <a:lvl8pPr indent="-355600" lvl="7" marL="3657600" marR="0" rtl="0" algn="l">
              <a:lnSpc>
                <a:spcPct val="100000"/>
              </a:lnSpc>
              <a:spcBef>
                <a:spcPts val="400"/>
              </a:spcBef>
              <a:spcAft>
                <a:spcPts val="0"/>
              </a:spcAft>
              <a:buClr>
                <a:srgbClr val="51640A"/>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8pPr>
            <a:lvl9pPr indent="-355600" lvl="8" marL="4114800" marR="0" rtl="0" algn="l">
              <a:lnSpc>
                <a:spcPct val="100000"/>
              </a:lnSpc>
              <a:spcBef>
                <a:spcPts val="4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9pPr>
          </a:lstStyle>
          <a:p/>
        </p:txBody>
      </p:sp>
      <p:sp>
        <p:nvSpPr>
          <p:cNvPr id="63" name="Google Shape;63;p28"/>
          <p:cNvSpPr txBox="1"/>
          <p:nvPr>
            <p:ph idx="2" type="body"/>
          </p:nvPr>
        </p:nvSpPr>
        <p:spPr>
          <a:xfrm>
            <a:off x="900952" y="2039111"/>
            <a:ext cx="3566160" cy="4224528"/>
          </a:xfrm>
          <a:prstGeom prst="rect">
            <a:avLst/>
          </a:prstGeom>
          <a:solidFill>
            <a:srgbClr val="E3E5DC"/>
          </a:solidFill>
          <a:ln>
            <a:noFill/>
          </a:ln>
        </p:spPr>
        <p:txBody>
          <a:bodyPr anchorCtr="0" anchor="t" bIns="274300" lIns="292600" spcFirstLastPara="1" rIns="274300" wrap="square" tIns="274300">
            <a:normAutofit/>
          </a:bodyPr>
          <a:lstStyle>
            <a:lvl1pPr indent="-228600" lvl="0" marL="457200" marR="0" rtl="0" algn="l">
              <a:lnSpc>
                <a:spcPct val="100000"/>
              </a:lnSpc>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1200"/>
              <a:buFont typeface="Noto Sans Symbols"/>
              <a:buNone/>
              <a:defRPr b="0" i="0" sz="12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000"/>
              <a:buFont typeface="Noto Sans Symbols"/>
              <a:buNone/>
              <a:defRPr b="0" i="0" sz="10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9pPr>
          </a:lstStyle>
          <a:p/>
        </p:txBody>
      </p:sp>
      <p:pic>
        <p:nvPicPr>
          <p:cNvPr id="64" name="Google Shape;64;p28"/>
          <p:cNvPicPr preferRelativeResize="0"/>
          <p:nvPr/>
        </p:nvPicPr>
        <p:blipFill rotWithShape="1">
          <a:blip r:embed="rId2">
            <a:alphaModFix/>
          </a:blip>
          <a:srcRect b="0" l="0" r="0" t="0"/>
          <a:stretch/>
        </p:blipFill>
        <p:spPr>
          <a:xfrm>
            <a:off x="7168896" y="914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65" name="Google Shape;65;p28"/>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6" name="Shape 66"/>
        <p:cNvGrpSpPr/>
        <p:nvPr/>
      </p:nvGrpSpPr>
      <p:grpSpPr>
        <a:xfrm>
          <a:off x="0" y="0"/>
          <a:ext cx="0" cy="0"/>
          <a:chOff x="0" y="0"/>
          <a:chExt cx="0" cy="0"/>
        </a:xfrm>
      </p:grpSpPr>
      <p:sp>
        <p:nvSpPr>
          <p:cNvPr id="67" name="Google Shape;67;p29"/>
          <p:cNvSpPr txBox="1"/>
          <p:nvPr>
            <p:ph type="title"/>
          </p:nvPr>
        </p:nvSpPr>
        <p:spPr>
          <a:xfrm>
            <a:off x="0" y="1124712"/>
            <a:ext cx="8915400" cy="914400"/>
          </a:xfrm>
          <a:prstGeom prst="rect">
            <a:avLst/>
          </a:prstGeom>
          <a:solidFill>
            <a:schemeClr val="dk2"/>
          </a:solidFill>
          <a:ln>
            <a:noFill/>
          </a:ln>
        </p:spPr>
        <p:txBody>
          <a:bodyPr anchorCtr="0" anchor="ctr" bIns="45700" lIns="1188700" spcFirstLastPara="1" rIns="274300"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8" name="Google Shape;68;p29"/>
          <p:cNvSpPr/>
          <p:nvPr>
            <p:ph idx="2" type="pic"/>
          </p:nvPr>
        </p:nvSpPr>
        <p:spPr>
          <a:xfrm>
            <a:off x="5487990" y="2048256"/>
            <a:ext cx="3427413" cy="4206240"/>
          </a:xfrm>
          <a:prstGeom prst="rect">
            <a:avLst/>
          </a:prstGeom>
          <a:noFill/>
          <a:ln>
            <a:noFill/>
          </a:ln>
        </p:spPr>
      </p:sp>
      <p:sp>
        <p:nvSpPr>
          <p:cNvPr id="69" name="Google Shape;69;p29"/>
          <p:cNvSpPr txBox="1"/>
          <p:nvPr>
            <p:ph idx="1" type="body"/>
          </p:nvPr>
        </p:nvSpPr>
        <p:spPr>
          <a:xfrm>
            <a:off x="914400" y="2039112"/>
            <a:ext cx="4572000" cy="4224528"/>
          </a:xfrm>
          <a:prstGeom prst="rect">
            <a:avLst/>
          </a:prstGeom>
          <a:solidFill>
            <a:srgbClr val="E3E5DC"/>
          </a:solidFill>
          <a:ln>
            <a:noFill/>
          </a:ln>
        </p:spPr>
        <p:txBody>
          <a:bodyPr anchorCtr="0" anchor="t" bIns="274300" lIns="292600" spcFirstLastPara="1" rIns="274300" wrap="square" tIns="274300">
            <a:normAutofit/>
          </a:bodyPr>
          <a:lstStyle>
            <a:lvl1pPr indent="-228600" lvl="0" marL="457200" marR="0" rtl="0" algn="l">
              <a:lnSpc>
                <a:spcPct val="100000"/>
              </a:lnSpc>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1200"/>
              <a:buFont typeface="Noto Sans Symbols"/>
              <a:buNone/>
              <a:defRPr b="0" i="0" sz="12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000"/>
              <a:buFont typeface="Noto Sans Symbols"/>
              <a:buNone/>
              <a:defRPr b="0" i="0" sz="10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9pPr>
          </a:lstStyle>
          <a:p/>
        </p:txBody>
      </p:sp>
      <p:pic>
        <p:nvPicPr>
          <p:cNvPr id="70" name="Google Shape;70;p29"/>
          <p:cNvPicPr preferRelativeResize="0"/>
          <p:nvPr/>
        </p:nvPicPr>
        <p:blipFill rotWithShape="1">
          <a:blip r:embed="rId2">
            <a:alphaModFix/>
          </a:blip>
          <a:srcRect b="0" l="0" r="0" t="0"/>
          <a:stretch/>
        </p:blipFill>
        <p:spPr>
          <a:xfrm>
            <a:off x="7159752"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71" name="Google Shape;71;p29"/>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bove Caption" showMasterSp="0">
  <p:cSld name="Picture above Caption">
    <p:spTree>
      <p:nvGrpSpPr>
        <p:cNvPr id="72" name="Shape 72"/>
        <p:cNvGrpSpPr/>
        <p:nvPr/>
      </p:nvGrpSpPr>
      <p:grpSpPr>
        <a:xfrm>
          <a:off x="0" y="0"/>
          <a:ext cx="0" cy="0"/>
          <a:chOff x="0" y="0"/>
          <a:chExt cx="0" cy="0"/>
        </a:xfrm>
      </p:grpSpPr>
      <p:sp>
        <p:nvSpPr>
          <p:cNvPr id="73" name="Google Shape;73;p30"/>
          <p:cNvSpPr txBox="1"/>
          <p:nvPr>
            <p:ph type="ctrTitle"/>
          </p:nvPr>
        </p:nvSpPr>
        <p:spPr>
          <a:xfrm>
            <a:off x="0" y="4114800"/>
            <a:ext cx="8915400" cy="877824"/>
          </a:xfrm>
          <a:prstGeom prst="rect">
            <a:avLst/>
          </a:prstGeom>
          <a:noFill/>
          <a:ln>
            <a:noFill/>
          </a:ln>
        </p:spPr>
        <p:txBody>
          <a:bodyPr anchorCtr="0" anchor="b" bIns="137150" lIns="91425" spcFirstLastPara="1" rIns="91425" wrap="square" tIns="137150">
            <a:normAutofit/>
          </a:bodyPr>
          <a:lstStyle>
            <a:lvl1pPr lvl="0" marR="0" rtl="0" algn="l">
              <a:lnSpc>
                <a:spcPct val="10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4" name="Google Shape;74;p30"/>
          <p:cNvSpPr txBox="1"/>
          <p:nvPr>
            <p:ph idx="1" type="subTitle"/>
          </p:nvPr>
        </p:nvSpPr>
        <p:spPr>
          <a:xfrm>
            <a:off x="914400" y="5002306"/>
            <a:ext cx="8001000" cy="1855694"/>
          </a:xfrm>
          <a:prstGeom prst="rect">
            <a:avLst/>
          </a:prstGeom>
          <a:solidFill>
            <a:srgbClr val="E3E5DC"/>
          </a:solidFill>
          <a:ln>
            <a:noFill/>
          </a:ln>
        </p:spPr>
        <p:txBody>
          <a:bodyPr anchorCtr="0" anchor="t" bIns="137150" lIns="292600" spcFirstLastPara="1" rIns="274300" wrap="square" tIns="137150">
            <a:normAutofit/>
          </a:bodyPr>
          <a:lstStyle>
            <a:lvl1pPr lvl="0" marR="0" rtl="0" algn="l">
              <a:lnSpc>
                <a:spcPct val="100000"/>
              </a:lnSpc>
              <a:spcBef>
                <a:spcPts val="300"/>
              </a:spcBef>
              <a:spcAft>
                <a:spcPts val="0"/>
              </a:spcAft>
              <a:buClr>
                <a:schemeClr val="accent1"/>
              </a:buClr>
              <a:buSzPts val="1600"/>
              <a:buFont typeface="Noto Sans Symbols"/>
              <a:buNone/>
              <a:defRPr b="0" i="0" sz="1600" u="none" cap="none" strike="noStrike">
                <a:solidFill>
                  <a:srgbClr val="595959"/>
                </a:solidFill>
                <a:latin typeface="Century Gothic"/>
                <a:ea typeface="Century Gothic"/>
                <a:cs typeface="Century Gothic"/>
                <a:sym typeface="Century Gothic"/>
              </a:defRPr>
            </a:lvl1pPr>
            <a:lvl2pPr lvl="1"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75" name="Google Shape;75;p30"/>
          <p:cNvSpPr/>
          <p:nvPr>
            <p:ph idx="2" type="pic"/>
          </p:nvPr>
        </p:nvSpPr>
        <p:spPr>
          <a:xfrm>
            <a:off x="927100" y="1129553"/>
            <a:ext cx="7988300" cy="2980944"/>
          </a:xfrm>
          <a:prstGeom prst="rect">
            <a:avLst/>
          </a:prstGeom>
          <a:noFill/>
          <a:ln>
            <a:noFill/>
          </a:ln>
        </p:spPr>
      </p:sp>
      <p:pic>
        <p:nvPicPr>
          <p:cNvPr id="76" name="Google Shape;76;p30"/>
          <p:cNvPicPr preferRelativeResize="0"/>
          <p:nvPr/>
        </p:nvPicPr>
        <p:blipFill rotWithShape="1">
          <a:blip r:embed="rId2">
            <a:alphaModFix/>
          </a:blip>
          <a:srcRect b="0" l="0" r="0" t="0"/>
          <a:stretch/>
        </p:blipFill>
        <p:spPr>
          <a:xfrm>
            <a:off x="7168896"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77" name="Google Shape;77;p30"/>
          <p:cNvSpPr txBox="1"/>
          <p:nvPr/>
        </p:nvSpPr>
        <p:spPr>
          <a:xfrm>
            <a:off x="5235124"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ictures with Caption" showMasterSp="0">
  <p:cSld name="2 Pictures with Caption">
    <p:spTree>
      <p:nvGrpSpPr>
        <p:cNvPr id="78" name="Shape 78"/>
        <p:cNvGrpSpPr/>
        <p:nvPr/>
      </p:nvGrpSpPr>
      <p:grpSpPr>
        <a:xfrm>
          <a:off x="0" y="0"/>
          <a:ext cx="0" cy="0"/>
          <a:chOff x="0" y="0"/>
          <a:chExt cx="0" cy="0"/>
        </a:xfrm>
      </p:grpSpPr>
      <p:sp>
        <p:nvSpPr>
          <p:cNvPr id="79" name="Google Shape;79;p31"/>
          <p:cNvSpPr txBox="1"/>
          <p:nvPr>
            <p:ph type="ctrTitle"/>
          </p:nvPr>
        </p:nvSpPr>
        <p:spPr>
          <a:xfrm>
            <a:off x="0" y="4114800"/>
            <a:ext cx="8915400" cy="877824"/>
          </a:xfrm>
          <a:prstGeom prst="rect">
            <a:avLst/>
          </a:prstGeom>
          <a:noFill/>
          <a:ln>
            <a:noFill/>
          </a:ln>
        </p:spPr>
        <p:txBody>
          <a:bodyPr anchorCtr="0" anchor="b" bIns="137150" lIns="91425" spcFirstLastPara="1" rIns="91425" wrap="square" tIns="137150">
            <a:normAutofit/>
          </a:bodyPr>
          <a:lstStyle>
            <a:lvl1pPr lvl="0" marR="0" rtl="0" algn="l">
              <a:lnSpc>
                <a:spcPct val="10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0" name="Google Shape;80;p31"/>
          <p:cNvSpPr txBox="1"/>
          <p:nvPr>
            <p:ph idx="1" type="subTitle"/>
          </p:nvPr>
        </p:nvSpPr>
        <p:spPr>
          <a:xfrm>
            <a:off x="914400" y="5002306"/>
            <a:ext cx="8001000" cy="1855694"/>
          </a:xfrm>
          <a:prstGeom prst="rect">
            <a:avLst/>
          </a:prstGeom>
          <a:solidFill>
            <a:srgbClr val="E3E5DC"/>
          </a:solidFill>
          <a:ln>
            <a:noFill/>
          </a:ln>
        </p:spPr>
        <p:txBody>
          <a:bodyPr anchorCtr="0" anchor="t" bIns="137150" lIns="292600" spcFirstLastPara="1" rIns="274300" wrap="square" tIns="137150">
            <a:normAutofit/>
          </a:bodyPr>
          <a:lstStyle>
            <a:lvl1pPr lvl="0" marR="0" rtl="0" algn="l">
              <a:lnSpc>
                <a:spcPct val="100000"/>
              </a:lnSpc>
              <a:spcBef>
                <a:spcPts val="300"/>
              </a:spcBef>
              <a:spcAft>
                <a:spcPts val="0"/>
              </a:spcAft>
              <a:buClr>
                <a:schemeClr val="accent1"/>
              </a:buClr>
              <a:buSzPts val="1600"/>
              <a:buFont typeface="Noto Sans Symbols"/>
              <a:buNone/>
              <a:defRPr b="0" i="0" sz="1600" u="none" cap="none" strike="noStrike">
                <a:solidFill>
                  <a:srgbClr val="595959"/>
                </a:solidFill>
                <a:latin typeface="Century Gothic"/>
                <a:ea typeface="Century Gothic"/>
                <a:cs typeface="Century Gothic"/>
                <a:sym typeface="Century Gothic"/>
              </a:defRPr>
            </a:lvl1pPr>
            <a:lvl2pPr lvl="1"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81" name="Google Shape;81;p31"/>
          <p:cNvSpPr txBox="1"/>
          <p:nvPr>
            <p:ph idx="11" type="ftr"/>
          </p:nvPr>
        </p:nvSpPr>
        <p:spPr>
          <a:xfrm>
            <a:off x="1120588" y="18826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82" name="Google Shape;82;p31"/>
          <p:cNvSpPr/>
          <p:nvPr>
            <p:ph idx="2" type="pic"/>
          </p:nvPr>
        </p:nvSpPr>
        <p:spPr>
          <a:xfrm>
            <a:off x="927100" y="1129553"/>
            <a:ext cx="3986784" cy="2980944"/>
          </a:xfrm>
          <a:prstGeom prst="rect">
            <a:avLst/>
          </a:prstGeom>
          <a:noFill/>
          <a:ln>
            <a:noFill/>
          </a:ln>
        </p:spPr>
      </p:sp>
      <p:sp>
        <p:nvSpPr>
          <p:cNvPr id="83" name="Google Shape;83;p31"/>
          <p:cNvSpPr/>
          <p:nvPr>
            <p:ph idx="3" type="pic"/>
          </p:nvPr>
        </p:nvSpPr>
        <p:spPr>
          <a:xfrm>
            <a:off x="4928616" y="1129553"/>
            <a:ext cx="3986784" cy="2980944"/>
          </a:xfrm>
          <a:prstGeom prst="rect">
            <a:avLst/>
          </a:prstGeom>
          <a:noFill/>
          <a:ln>
            <a:noFill/>
          </a:ln>
        </p:spPr>
      </p:sp>
      <p:sp>
        <p:nvSpPr>
          <p:cNvPr id="84" name="Google Shape;84;p31"/>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pic>
        <p:nvPicPr>
          <p:cNvPr id="85" name="Google Shape;85;p31"/>
          <p:cNvPicPr preferRelativeResize="0"/>
          <p:nvPr/>
        </p:nvPicPr>
        <p:blipFill rotWithShape="1">
          <a:blip r:embed="rId2">
            <a:alphaModFix/>
          </a:blip>
          <a:srcRect b="0" l="0" r="0" t="0"/>
          <a:stretch/>
        </p:blipFill>
        <p:spPr>
          <a:xfrm>
            <a:off x="7150607" y="15811"/>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showMasterSp="0">
  <p:cSld name="3 Pictures with Caption">
    <p:spTree>
      <p:nvGrpSpPr>
        <p:cNvPr id="86" name="Shape 86"/>
        <p:cNvGrpSpPr/>
        <p:nvPr/>
      </p:nvGrpSpPr>
      <p:grpSpPr>
        <a:xfrm>
          <a:off x="0" y="0"/>
          <a:ext cx="0" cy="0"/>
          <a:chOff x="0" y="0"/>
          <a:chExt cx="0" cy="0"/>
        </a:xfrm>
      </p:grpSpPr>
      <p:sp>
        <p:nvSpPr>
          <p:cNvPr id="87" name="Google Shape;87;p32"/>
          <p:cNvSpPr txBox="1"/>
          <p:nvPr>
            <p:ph type="ctrTitle"/>
          </p:nvPr>
        </p:nvSpPr>
        <p:spPr>
          <a:xfrm>
            <a:off x="0" y="4114800"/>
            <a:ext cx="8915400" cy="877824"/>
          </a:xfrm>
          <a:prstGeom prst="rect">
            <a:avLst/>
          </a:prstGeom>
          <a:noFill/>
          <a:ln>
            <a:noFill/>
          </a:ln>
        </p:spPr>
        <p:txBody>
          <a:bodyPr anchorCtr="0" anchor="b" bIns="137150" lIns="91425" spcFirstLastPara="1" rIns="91425" wrap="square" tIns="137150">
            <a:normAutofit/>
          </a:bodyPr>
          <a:lstStyle>
            <a:lvl1pPr lvl="0" marR="0" rtl="0" algn="l">
              <a:lnSpc>
                <a:spcPct val="10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8" name="Google Shape;88;p32"/>
          <p:cNvSpPr txBox="1"/>
          <p:nvPr>
            <p:ph idx="1" type="subTitle"/>
          </p:nvPr>
        </p:nvSpPr>
        <p:spPr>
          <a:xfrm>
            <a:off x="914400" y="5002306"/>
            <a:ext cx="8001000" cy="1855694"/>
          </a:xfrm>
          <a:prstGeom prst="rect">
            <a:avLst/>
          </a:prstGeom>
          <a:solidFill>
            <a:srgbClr val="E3E5DC"/>
          </a:solidFill>
          <a:ln>
            <a:noFill/>
          </a:ln>
        </p:spPr>
        <p:txBody>
          <a:bodyPr anchorCtr="0" anchor="t" bIns="137150" lIns="292600" spcFirstLastPara="1" rIns="274300" wrap="square" tIns="137150">
            <a:normAutofit/>
          </a:bodyPr>
          <a:lstStyle>
            <a:lvl1pPr lvl="0" marR="0" rtl="0" algn="l">
              <a:lnSpc>
                <a:spcPct val="100000"/>
              </a:lnSpc>
              <a:spcBef>
                <a:spcPts val="300"/>
              </a:spcBef>
              <a:spcAft>
                <a:spcPts val="0"/>
              </a:spcAft>
              <a:buClr>
                <a:schemeClr val="accent1"/>
              </a:buClr>
              <a:buSzPts val="1600"/>
              <a:buFont typeface="Noto Sans Symbols"/>
              <a:buNone/>
              <a:defRPr b="0" i="0" sz="1600" u="none" cap="none" strike="noStrike">
                <a:solidFill>
                  <a:srgbClr val="595959"/>
                </a:solidFill>
                <a:latin typeface="Century Gothic"/>
                <a:ea typeface="Century Gothic"/>
                <a:cs typeface="Century Gothic"/>
                <a:sym typeface="Century Gothic"/>
              </a:defRPr>
            </a:lvl1pPr>
            <a:lvl2pPr lvl="1"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89" name="Google Shape;89;p32"/>
          <p:cNvSpPr txBox="1"/>
          <p:nvPr>
            <p:ph idx="11" type="ftr"/>
          </p:nvPr>
        </p:nvSpPr>
        <p:spPr>
          <a:xfrm>
            <a:off x="1120588" y="18826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90" name="Google Shape;90;p32"/>
          <p:cNvSpPr/>
          <p:nvPr>
            <p:ph idx="2" type="pic"/>
          </p:nvPr>
        </p:nvSpPr>
        <p:spPr>
          <a:xfrm>
            <a:off x="927100" y="1129553"/>
            <a:ext cx="6601968" cy="2980944"/>
          </a:xfrm>
          <a:prstGeom prst="rect">
            <a:avLst/>
          </a:prstGeom>
          <a:noFill/>
          <a:ln>
            <a:noFill/>
          </a:ln>
        </p:spPr>
      </p:sp>
      <p:sp>
        <p:nvSpPr>
          <p:cNvPr id="91" name="Google Shape;91;p32"/>
          <p:cNvSpPr/>
          <p:nvPr>
            <p:ph idx="3" type="pic"/>
          </p:nvPr>
        </p:nvSpPr>
        <p:spPr>
          <a:xfrm>
            <a:off x="7543800" y="1129553"/>
            <a:ext cx="1371600" cy="1481328"/>
          </a:xfrm>
          <a:prstGeom prst="rect">
            <a:avLst/>
          </a:prstGeom>
          <a:noFill/>
          <a:ln>
            <a:noFill/>
          </a:ln>
        </p:spPr>
      </p:sp>
      <p:sp>
        <p:nvSpPr>
          <p:cNvPr id="92" name="Google Shape;92;p32"/>
          <p:cNvSpPr/>
          <p:nvPr>
            <p:ph idx="4" type="pic"/>
          </p:nvPr>
        </p:nvSpPr>
        <p:spPr>
          <a:xfrm>
            <a:off x="7543800" y="2629169"/>
            <a:ext cx="1371600" cy="1481328"/>
          </a:xfrm>
          <a:prstGeom prst="rect">
            <a:avLst/>
          </a:prstGeom>
          <a:noFill/>
          <a:ln>
            <a:noFill/>
          </a:ln>
        </p:spPr>
      </p:sp>
      <p:pic>
        <p:nvPicPr>
          <p:cNvPr id="93" name="Google Shape;93;p32"/>
          <p:cNvPicPr preferRelativeResize="0"/>
          <p:nvPr/>
        </p:nvPicPr>
        <p:blipFill rotWithShape="1">
          <a:blip r:embed="rId2">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94" name="Google Shape;94;p32"/>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95" name="Shape 95"/>
        <p:cNvGrpSpPr/>
        <p:nvPr/>
      </p:nvGrpSpPr>
      <p:grpSpPr>
        <a:xfrm>
          <a:off x="0" y="0"/>
          <a:ext cx="0" cy="0"/>
          <a:chOff x="0" y="0"/>
          <a:chExt cx="0" cy="0"/>
        </a:xfrm>
      </p:grpSpPr>
      <p:sp>
        <p:nvSpPr>
          <p:cNvPr id="96" name="Google Shape;96;p33"/>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7" name="Google Shape;97;p33"/>
          <p:cNvSpPr txBox="1"/>
          <p:nvPr>
            <p:ph idx="1" type="body"/>
          </p:nvPr>
        </p:nvSpPr>
        <p:spPr>
          <a:xfrm rot="5400000">
            <a:off x="3084279" y="625709"/>
            <a:ext cx="3670766" cy="7610476"/>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20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pic>
        <p:nvPicPr>
          <p:cNvPr id="98" name="Google Shape;98;p33"/>
          <p:cNvPicPr preferRelativeResize="0"/>
          <p:nvPr/>
        </p:nvPicPr>
        <p:blipFill rotWithShape="1">
          <a:blip r:embed="rId2">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99" name="Google Shape;99;p33"/>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0" name="Shape 100"/>
        <p:cNvGrpSpPr/>
        <p:nvPr/>
      </p:nvGrpSpPr>
      <p:grpSpPr>
        <a:xfrm>
          <a:off x="0" y="0"/>
          <a:ext cx="0" cy="0"/>
          <a:chOff x="0" y="0"/>
          <a:chExt cx="0" cy="0"/>
        </a:xfrm>
      </p:grpSpPr>
      <p:sp>
        <p:nvSpPr>
          <p:cNvPr id="101" name="Google Shape;101;p34"/>
          <p:cNvSpPr txBox="1"/>
          <p:nvPr>
            <p:ph type="title"/>
          </p:nvPr>
        </p:nvSpPr>
        <p:spPr>
          <a:xfrm rot="5400000">
            <a:off x="5678114" y="3438993"/>
            <a:ext cx="5533279" cy="914400"/>
          </a:xfrm>
          <a:prstGeom prst="rect">
            <a:avLst/>
          </a:prstGeom>
          <a:noFill/>
          <a:ln>
            <a:noFill/>
          </a:ln>
        </p:spPr>
        <p:txBody>
          <a:bodyPr anchorCtr="0" anchor="t" bIns="685800" lIns="274300" spcFirstLastPara="1" rIns="91425" wrap="square" tIns="6858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2" name="Google Shape;102;p34"/>
          <p:cNvSpPr txBox="1"/>
          <p:nvPr>
            <p:ph idx="1" type="body"/>
          </p:nvPr>
        </p:nvSpPr>
        <p:spPr>
          <a:xfrm rot="5400000">
            <a:off x="2059548" y="792723"/>
            <a:ext cx="4542304" cy="64262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20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
        <p:nvSpPr>
          <p:cNvPr id="103" name="Google Shape;103;p34"/>
          <p:cNvSpPr txBox="1"/>
          <p:nvPr>
            <p:ph idx="11" type="ftr"/>
          </p:nvPr>
        </p:nvSpPr>
        <p:spPr>
          <a:xfrm>
            <a:off x="1120588" y="18826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pic>
        <p:nvPicPr>
          <p:cNvPr id="104" name="Google Shape;104;p34"/>
          <p:cNvPicPr preferRelativeResize="0"/>
          <p:nvPr/>
        </p:nvPicPr>
        <p:blipFill rotWithShape="1">
          <a:blip r:embed="rId2">
            <a:alphaModFix/>
          </a:blip>
          <a:srcRect b="0" l="0" r="0" t="0"/>
          <a:stretch/>
        </p:blipFill>
        <p:spPr>
          <a:xfrm>
            <a:off x="7168896" y="30936"/>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05" name="Google Shape;105;p34"/>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y slide ">
  <p:cSld name="my slide ">
    <p:spTree>
      <p:nvGrpSpPr>
        <p:cNvPr id="112" name="Shape 112"/>
        <p:cNvGrpSpPr/>
        <p:nvPr/>
      </p:nvGrpSpPr>
      <p:grpSpPr>
        <a:xfrm>
          <a:off x="0" y="0"/>
          <a:ext cx="0" cy="0"/>
          <a:chOff x="0" y="0"/>
          <a:chExt cx="0" cy="0"/>
        </a:xfrm>
      </p:grpSpPr>
      <p:pic>
        <p:nvPicPr>
          <p:cNvPr id="113" name="Google Shape;113;p20"/>
          <p:cNvPicPr preferRelativeResize="0"/>
          <p:nvPr/>
        </p:nvPicPr>
        <p:blipFill rotWithShape="1">
          <a:blip r:embed="rId2">
            <a:alphaModFix/>
          </a:blip>
          <a:srcRect b="0" l="0" r="0" t="0"/>
          <a:stretch/>
        </p:blipFill>
        <p:spPr>
          <a:xfrm>
            <a:off x="-2312126" y="0"/>
            <a:ext cx="13501095" cy="6975567"/>
          </a:xfrm>
          <a:prstGeom prst="rect">
            <a:avLst/>
          </a:prstGeom>
          <a:noFill/>
          <a:ln>
            <a:noFill/>
          </a:ln>
        </p:spPr>
      </p:pic>
      <p:sp>
        <p:nvSpPr>
          <p:cNvPr id="114" name="Google Shape;114;p20"/>
          <p:cNvSpPr txBox="1"/>
          <p:nvPr>
            <p:ph idx="11" type="ftr"/>
          </p:nvPr>
        </p:nvSpPr>
        <p:spPr>
          <a:xfrm>
            <a:off x="6188528" y="483792"/>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5" name="Shape 115"/>
        <p:cNvGrpSpPr/>
        <p:nvPr/>
      </p:nvGrpSpPr>
      <p:grpSpPr>
        <a:xfrm>
          <a:off x="0" y="0"/>
          <a:ext cx="0" cy="0"/>
          <a:chOff x="0" y="0"/>
          <a:chExt cx="0" cy="0"/>
        </a:xfrm>
      </p:grpSpPr>
      <p:sp>
        <p:nvSpPr>
          <p:cNvPr id="116" name="Google Shape;116;p35"/>
          <p:cNvSpPr txBox="1"/>
          <p:nvPr>
            <p:ph type="title"/>
          </p:nvPr>
        </p:nvSpPr>
        <p:spPr>
          <a:xfrm>
            <a:off x="628650" y="365127"/>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5"/>
          <p:cNvSpPr txBox="1"/>
          <p:nvPr>
            <p:ph idx="1" type="body"/>
          </p:nvPr>
        </p:nvSpPr>
        <p:spPr>
          <a:xfrm>
            <a:off x="628650" y="1825625"/>
            <a:ext cx="78867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35"/>
          <p:cNvSpPr txBox="1"/>
          <p:nvPr>
            <p:ph idx="10" type="dt"/>
          </p:nvPr>
        </p:nvSpPr>
        <p:spPr>
          <a:xfrm>
            <a:off x="628650" y="6356352"/>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35"/>
          <p:cNvSpPr txBox="1"/>
          <p:nvPr>
            <p:ph idx="11" type="ftr"/>
          </p:nvPr>
        </p:nvSpPr>
        <p:spPr>
          <a:xfrm>
            <a:off x="3028950" y="6356352"/>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35"/>
          <p:cNvSpPr txBox="1"/>
          <p:nvPr>
            <p:ph idx="12" type="sldNum"/>
          </p:nvPr>
        </p:nvSpPr>
        <p:spPr>
          <a:xfrm>
            <a:off x="6457950" y="6356352"/>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1" name="Shape 121"/>
        <p:cNvGrpSpPr/>
        <p:nvPr/>
      </p:nvGrpSpPr>
      <p:grpSpPr>
        <a:xfrm>
          <a:off x="0" y="0"/>
          <a:ext cx="0" cy="0"/>
          <a:chOff x="0" y="0"/>
          <a:chExt cx="0" cy="0"/>
        </a:xfrm>
      </p:grpSpPr>
      <p:sp>
        <p:nvSpPr>
          <p:cNvPr id="122" name="Google Shape;122;p36"/>
          <p:cNvSpPr txBox="1"/>
          <p:nvPr>
            <p:ph type="title"/>
          </p:nvPr>
        </p:nvSpPr>
        <p:spPr>
          <a:xfrm>
            <a:off x="623888" y="1709741"/>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36"/>
          <p:cNvSpPr txBox="1"/>
          <p:nvPr>
            <p:ph idx="1" type="body"/>
          </p:nvPr>
        </p:nvSpPr>
        <p:spPr>
          <a:xfrm>
            <a:off x="623888" y="4589465"/>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24" name="Google Shape;124;p36"/>
          <p:cNvSpPr txBox="1"/>
          <p:nvPr>
            <p:ph idx="10" type="dt"/>
          </p:nvPr>
        </p:nvSpPr>
        <p:spPr>
          <a:xfrm>
            <a:off x="628650" y="6356352"/>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6"/>
          <p:cNvSpPr txBox="1"/>
          <p:nvPr>
            <p:ph idx="11" type="ftr"/>
          </p:nvPr>
        </p:nvSpPr>
        <p:spPr>
          <a:xfrm>
            <a:off x="3028950" y="6356352"/>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6"/>
          <p:cNvSpPr txBox="1"/>
          <p:nvPr>
            <p:ph idx="12" type="sldNum"/>
          </p:nvPr>
        </p:nvSpPr>
        <p:spPr>
          <a:xfrm>
            <a:off x="6457950" y="6356352"/>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6" name="Shape 16"/>
        <p:cNvGrpSpPr/>
        <p:nvPr/>
      </p:nvGrpSpPr>
      <p:grpSpPr>
        <a:xfrm>
          <a:off x="0" y="0"/>
          <a:ext cx="0" cy="0"/>
          <a:chOff x="0" y="0"/>
          <a:chExt cx="0" cy="0"/>
        </a:xfrm>
      </p:grpSpPr>
      <p:sp>
        <p:nvSpPr>
          <p:cNvPr id="17" name="Google Shape;17;p18"/>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 name="Google Shape;18;p18"/>
          <p:cNvSpPr txBox="1"/>
          <p:nvPr>
            <p:ph idx="1" type="body"/>
          </p:nvPr>
        </p:nvSpPr>
        <p:spPr>
          <a:xfrm>
            <a:off x="1114424" y="2595564"/>
            <a:ext cx="7610476" cy="3670766"/>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20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7" name="Shape 127"/>
        <p:cNvGrpSpPr/>
        <p:nvPr/>
      </p:nvGrpSpPr>
      <p:grpSpPr>
        <a:xfrm>
          <a:off x="0" y="0"/>
          <a:ext cx="0" cy="0"/>
          <a:chOff x="0" y="0"/>
          <a:chExt cx="0" cy="0"/>
        </a:xfrm>
      </p:grpSpPr>
      <p:sp>
        <p:nvSpPr>
          <p:cNvPr id="128" name="Google Shape;128;p37"/>
          <p:cNvSpPr txBox="1"/>
          <p:nvPr>
            <p:ph type="title"/>
          </p:nvPr>
        </p:nvSpPr>
        <p:spPr>
          <a:xfrm>
            <a:off x="628650" y="365127"/>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7"/>
          <p:cNvSpPr txBox="1"/>
          <p:nvPr>
            <p:ph idx="1" type="body"/>
          </p:nvPr>
        </p:nvSpPr>
        <p:spPr>
          <a:xfrm>
            <a:off x="628650" y="1825625"/>
            <a:ext cx="38862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37"/>
          <p:cNvSpPr txBox="1"/>
          <p:nvPr>
            <p:ph idx="2" type="body"/>
          </p:nvPr>
        </p:nvSpPr>
        <p:spPr>
          <a:xfrm>
            <a:off x="4629150" y="1825625"/>
            <a:ext cx="3886200" cy="435133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37"/>
          <p:cNvSpPr txBox="1"/>
          <p:nvPr>
            <p:ph idx="10" type="dt"/>
          </p:nvPr>
        </p:nvSpPr>
        <p:spPr>
          <a:xfrm>
            <a:off x="628650" y="6356352"/>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7"/>
          <p:cNvSpPr txBox="1"/>
          <p:nvPr>
            <p:ph idx="11" type="ftr"/>
          </p:nvPr>
        </p:nvSpPr>
        <p:spPr>
          <a:xfrm>
            <a:off x="3028950" y="6356352"/>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7"/>
          <p:cNvSpPr txBox="1"/>
          <p:nvPr>
            <p:ph idx="12" type="sldNum"/>
          </p:nvPr>
        </p:nvSpPr>
        <p:spPr>
          <a:xfrm>
            <a:off x="6457950" y="6356352"/>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4" name="Shape 134"/>
        <p:cNvGrpSpPr/>
        <p:nvPr/>
      </p:nvGrpSpPr>
      <p:grpSpPr>
        <a:xfrm>
          <a:off x="0" y="0"/>
          <a:ext cx="0" cy="0"/>
          <a:chOff x="0" y="0"/>
          <a:chExt cx="0" cy="0"/>
        </a:xfrm>
      </p:grpSpPr>
      <p:sp>
        <p:nvSpPr>
          <p:cNvPr id="135" name="Google Shape;135;p38"/>
          <p:cNvSpPr txBox="1"/>
          <p:nvPr>
            <p:ph type="title"/>
          </p:nvPr>
        </p:nvSpPr>
        <p:spPr>
          <a:xfrm>
            <a:off x="629841" y="365127"/>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7" name="Google Shape;137;p3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38"/>
          <p:cNvSpPr txBox="1"/>
          <p:nvPr>
            <p:ph idx="3" type="body"/>
          </p:nvPr>
        </p:nvSpPr>
        <p:spPr>
          <a:xfrm>
            <a:off x="4629152"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9" name="Google Shape;139;p38"/>
          <p:cNvSpPr txBox="1"/>
          <p:nvPr>
            <p:ph idx="4" type="body"/>
          </p:nvPr>
        </p:nvSpPr>
        <p:spPr>
          <a:xfrm>
            <a:off x="4629152"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38"/>
          <p:cNvSpPr txBox="1"/>
          <p:nvPr>
            <p:ph idx="10" type="dt"/>
          </p:nvPr>
        </p:nvSpPr>
        <p:spPr>
          <a:xfrm>
            <a:off x="628650" y="6356352"/>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8"/>
          <p:cNvSpPr txBox="1"/>
          <p:nvPr>
            <p:ph idx="11" type="ftr"/>
          </p:nvPr>
        </p:nvSpPr>
        <p:spPr>
          <a:xfrm>
            <a:off x="3028950" y="6356352"/>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8"/>
          <p:cNvSpPr txBox="1"/>
          <p:nvPr>
            <p:ph idx="12" type="sldNum"/>
          </p:nvPr>
        </p:nvSpPr>
        <p:spPr>
          <a:xfrm>
            <a:off x="6457950" y="6356352"/>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3" name="Shape 143"/>
        <p:cNvGrpSpPr/>
        <p:nvPr/>
      </p:nvGrpSpPr>
      <p:grpSpPr>
        <a:xfrm>
          <a:off x="0" y="0"/>
          <a:ext cx="0" cy="0"/>
          <a:chOff x="0" y="0"/>
          <a:chExt cx="0" cy="0"/>
        </a:xfrm>
      </p:grpSpPr>
      <p:sp>
        <p:nvSpPr>
          <p:cNvPr id="144" name="Google Shape;144;p39"/>
          <p:cNvSpPr txBox="1"/>
          <p:nvPr>
            <p:ph type="title"/>
          </p:nvPr>
        </p:nvSpPr>
        <p:spPr>
          <a:xfrm>
            <a:off x="628650" y="365127"/>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39"/>
          <p:cNvSpPr txBox="1"/>
          <p:nvPr>
            <p:ph idx="10" type="dt"/>
          </p:nvPr>
        </p:nvSpPr>
        <p:spPr>
          <a:xfrm>
            <a:off x="628650" y="6356352"/>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39"/>
          <p:cNvSpPr txBox="1"/>
          <p:nvPr>
            <p:ph idx="11" type="ftr"/>
          </p:nvPr>
        </p:nvSpPr>
        <p:spPr>
          <a:xfrm>
            <a:off x="3028950" y="6356352"/>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39"/>
          <p:cNvSpPr txBox="1"/>
          <p:nvPr>
            <p:ph idx="12" type="sldNum"/>
          </p:nvPr>
        </p:nvSpPr>
        <p:spPr>
          <a:xfrm>
            <a:off x="6457950" y="6356352"/>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8" name="Shape 148"/>
        <p:cNvGrpSpPr/>
        <p:nvPr/>
      </p:nvGrpSpPr>
      <p:grpSpPr>
        <a:xfrm>
          <a:off x="0" y="0"/>
          <a:ext cx="0" cy="0"/>
          <a:chOff x="0" y="0"/>
          <a:chExt cx="0" cy="0"/>
        </a:xfrm>
      </p:grpSpPr>
      <p:sp>
        <p:nvSpPr>
          <p:cNvPr id="149" name="Google Shape;149;p40"/>
          <p:cNvSpPr txBox="1"/>
          <p:nvPr>
            <p:ph idx="10" type="dt"/>
          </p:nvPr>
        </p:nvSpPr>
        <p:spPr>
          <a:xfrm>
            <a:off x="628650" y="6356352"/>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40"/>
          <p:cNvSpPr txBox="1"/>
          <p:nvPr>
            <p:ph idx="11" type="ftr"/>
          </p:nvPr>
        </p:nvSpPr>
        <p:spPr>
          <a:xfrm>
            <a:off x="3028950" y="6356352"/>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40"/>
          <p:cNvSpPr txBox="1"/>
          <p:nvPr>
            <p:ph idx="12" type="sldNum"/>
          </p:nvPr>
        </p:nvSpPr>
        <p:spPr>
          <a:xfrm>
            <a:off x="6457950" y="6356352"/>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2" name="Shape 152"/>
        <p:cNvGrpSpPr/>
        <p:nvPr/>
      </p:nvGrpSpPr>
      <p:grpSpPr>
        <a:xfrm>
          <a:off x="0" y="0"/>
          <a:ext cx="0" cy="0"/>
          <a:chOff x="0" y="0"/>
          <a:chExt cx="0" cy="0"/>
        </a:xfrm>
      </p:grpSpPr>
      <p:sp>
        <p:nvSpPr>
          <p:cNvPr id="153" name="Google Shape;153;p4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41"/>
          <p:cNvSpPr txBox="1"/>
          <p:nvPr>
            <p:ph idx="1" type="body"/>
          </p:nvPr>
        </p:nvSpPr>
        <p:spPr>
          <a:xfrm>
            <a:off x="3887391" y="987428"/>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55" name="Google Shape;155;p41"/>
          <p:cNvSpPr txBox="1"/>
          <p:nvPr>
            <p:ph idx="2" type="body"/>
          </p:nvPr>
        </p:nvSpPr>
        <p:spPr>
          <a:xfrm>
            <a:off x="629841" y="2057401"/>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6" name="Google Shape;156;p41"/>
          <p:cNvSpPr txBox="1"/>
          <p:nvPr>
            <p:ph idx="10" type="dt"/>
          </p:nvPr>
        </p:nvSpPr>
        <p:spPr>
          <a:xfrm>
            <a:off x="628650" y="6356352"/>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41"/>
          <p:cNvSpPr txBox="1"/>
          <p:nvPr>
            <p:ph idx="11" type="ftr"/>
          </p:nvPr>
        </p:nvSpPr>
        <p:spPr>
          <a:xfrm>
            <a:off x="3028950" y="6356352"/>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41"/>
          <p:cNvSpPr txBox="1"/>
          <p:nvPr>
            <p:ph idx="12" type="sldNum"/>
          </p:nvPr>
        </p:nvSpPr>
        <p:spPr>
          <a:xfrm>
            <a:off x="6457950" y="6356352"/>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9" name="Shape 159"/>
        <p:cNvGrpSpPr/>
        <p:nvPr/>
      </p:nvGrpSpPr>
      <p:grpSpPr>
        <a:xfrm>
          <a:off x="0" y="0"/>
          <a:ext cx="0" cy="0"/>
          <a:chOff x="0" y="0"/>
          <a:chExt cx="0" cy="0"/>
        </a:xfrm>
      </p:grpSpPr>
      <p:sp>
        <p:nvSpPr>
          <p:cNvPr id="160" name="Google Shape;160;p4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42"/>
          <p:cNvSpPr/>
          <p:nvPr>
            <p:ph idx="2" type="pic"/>
          </p:nvPr>
        </p:nvSpPr>
        <p:spPr>
          <a:xfrm>
            <a:off x="3887391" y="987428"/>
            <a:ext cx="4629150" cy="4873625"/>
          </a:xfrm>
          <a:prstGeom prst="rect">
            <a:avLst/>
          </a:prstGeom>
          <a:noFill/>
          <a:ln>
            <a:noFill/>
          </a:ln>
        </p:spPr>
      </p:sp>
      <p:sp>
        <p:nvSpPr>
          <p:cNvPr id="162" name="Google Shape;162;p42"/>
          <p:cNvSpPr txBox="1"/>
          <p:nvPr>
            <p:ph idx="1" type="body"/>
          </p:nvPr>
        </p:nvSpPr>
        <p:spPr>
          <a:xfrm>
            <a:off x="629841" y="2057401"/>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3" name="Google Shape;163;p42"/>
          <p:cNvSpPr txBox="1"/>
          <p:nvPr>
            <p:ph idx="10" type="dt"/>
          </p:nvPr>
        </p:nvSpPr>
        <p:spPr>
          <a:xfrm>
            <a:off x="628650" y="6356352"/>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42"/>
          <p:cNvSpPr txBox="1"/>
          <p:nvPr>
            <p:ph idx="11" type="ftr"/>
          </p:nvPr>
        </p:nvSpPr>
        <p:spPr>
          <a:xfrm>
            <a:off x="3028950" y="6356352"/>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42"/>
          <p:cNvSpPr txBox="1"/>
          <p:nvPr>
            <p:ph idx="12" type="sldNum"/>
          </p:nvPr>
        </p:nvSpPr>
        <p:spPr>
          <a:xfrm>
            <a:off x="6457950" y="6356352"/>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6" name="Shape 166"/>
        <p:cNvGrpSpPr/>
        <p:nvPr/>
      </p:nvGrpSpPr>
      <p:grpSpPr>
        <a:xfrm>
          <a:off x="0" y="0"/>
          <a:ext cx="0" cy="0"/>
          <a:chOff x="0" y="0"/>
          <a:chExt cx="0" cy="0"/>
        </a:xfrm>
      </p:grpSpPr>
      <p:sp>
        <p:nvSpPr>
          <p:cNvPr id="167" name="Google Shape;167;p43"/>
          <p:cNvSpPr txBox="1"/>
          <p:nvPr>
            <p:ph type="title"/>
          </p:nvPr>
        </p:nvSpPr>
        <p:spPr>
          <a:xfrm>
            <a:off x="628650" y="365127"/>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43"/>
          <p:cNvSpPr txBox="1"/>
          <p:nvPr>
            <p:ph idx="1" type="body"/>
          </p:nvPr>
        </p:nvSpPr>
        <p:spPr>
          <a:xfrm rot="5400000">
            <a:off x="2396330" y="57944"/>
            <a:ext cx="4351339"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43"/>
          <p:cNvSpPr txBox="1"/>
          <p:nvPr>
            <p:ph idx="10" type="dt"/>
          </p:nvPr>
        </p:nvSpPr>
        <p:spPr>
          <a:xfrm>
            <a:off x="628650" y="6356352"/>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43"/>
          <p:cNvSpPr txBox="1"/>
          <p:nvPr>
            <p:ph idx="11" type="ftr"/>
          </p:nvPr>
        </p:nvSpPr>
        <p:spPr>
          <a:xfrm>
            <a:off x="3028950" y="6356352"/>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43"/>
          <p:cNvSpPr txBox="1"/>
          <p:nvPr>
            <p:ph idx="12" type="sldNum"/>
          </p:nvPr>
        </p:nvSpPr>
        <p:spPr>
          <a:xfrm>
            <a:off x="6457950" y="6356352"/>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2" name="Shape 172"/>
        <p:cNvGrpSpPr/>
        <p:nvPr/>
      </p:nvGrpSpPr>
      <p:grpSpPr>
        <a:xfrm>
          <a:off x="0" y="0"/>
          <a:ext cx="0" cy="0"/>
          <a:chOff x="0" y="0"/>
          <a:chExt cx="0" cy="0"/>
        </a:xfrm>
      </p:grpSpPr>
      <p:sp>
        <p:nvSpPr>
          <p:cNvPr id="173" name="Google Shape;173;p44"/>
          <p:cNvSpPr txBox="1"/>
          <p:nvPr>
            <p:ph type="title"/>
          </p:nvPr>
        </p:nvSpPr>
        <p:spPr>
          <a:xfrm rot="5400000">
            <a:off x="4623594" y="2285208"/>
            <a:ext cx="581183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44"/>
          <p:cNvSpPr txBox="1"/>
          <p:nvPr>
            <p:ph idx="1" type="body"/>
          </p:nvPr>
        </p:nvSpPr>
        <p:spPr>
          <a:xfrm rot="5400000">
            <a:off x="623095" y="370683"/>
            <a:ext cx="581183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44"/>
          <p:cNvSpPr txBox="1"/>
          <p:nvPr>
            <p:ph idx="10" type="dt"/>
          </p:nvPr>
        </p:nvSpPr>
        <p:spPr>
          <a:xfrm>
            <a:off x="628650" y="6356352"/>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44"/>
          <p:cNvSpPr txBox="1"/>
          <p:nvPr>
            <p:ph idx="11" type="ftr"/>
          </p:nvPr>
        </p:nvSpPr>
        <p:spPr>
          <a:xfrm>
            <a:off x="3028950" y="6356352"/>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44"/>
          <p:cNvSpPr txBox="1"/>
          <p:nvPr>
            <p:ph idx="12" type="sldNum"/>
          </p:nvPr>
        </p:nvSpPr>
        <p:spPr>
          <a:xfrm>
            <a:off x="6457950" y="6356352"/>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9" name="Shape 19"/>
        <p:cNvGrpSpPr/>
        <p:nvPr/>
      </p:nvGrpSpPr>
      <p:grpSpPr>
        <a:xfrm>
          <a:off x="0" y="0"/>
          <a:ext cx="0" cy="0"/>
          <a:chOff x="0" y="0"/>
          <a:chExt cx="0" cy="0"/>
        </a:xfrm>
      </p:grpSpPr>
      <p:pic>
        <p:nvPicPr>
          <p:cNvPr id="20" name="Google Shape;20;p21"/>
          <p:cNvPicPr preferRelativeResize="0"/>
          <p:nvPr/>
        </p:nvPicPr>
        <p:blipFill rotWithShape="1">
          <a:blip r:embed="rId2">
            <a:alphaModFix/>
          </a:blip>
          <a:srcRect b="0" l="0" r="0" t="0"/>
          <a:stretch/>
        </p:blipFill>
        <p:spPr>
          <a:xfrm>
            <a:off x="7159751"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1" name="Google Shape;21;p21"/>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showMasterSp="0">
  <p:cSld name="Title Slide with Picture">
    <p:spTree>
      <p:nvGrpSpPr>
        <p:cNvPr id="22" name="Shape 22"/>
        <p:cNvGrpSpPr/>
        <p:nvPr/>
      </p:nvGrpSpPr>
      <p:grpSpPr>
        <a:xfrm>
          <a:off x="0" y="0"/>
          <a:ext cx="0" cy="0"/>
          <a:chOff x="0" y="0"/>
          <a:chExt cx="0" cy="0"/>
        </a:xfrm>
      </p:grpSpPr>
      <p:sp>
        <p:nvSpPr>
          <p:cNvPr id="23" name="Google Shape;23;p22"/>
          <p:cNvSpPr txBox="1"/>
          <p:nvPr>
            <p:ph type="ctrTitle"/>
          </p:nvPr>
        </p:nvSpPr>
        <p:spPr>
          <a:xfrm>
            <a:off x="0" y="5025434"/>
            <a:ext cx="8915400"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 name="Google Shape;24;p22"/>
          <p:cNvSpPr txBox="1"/>
          <p:nvPr>
            <p:ph idx="1" type="subTitle"/>
          </p:nvPr>
        </p:nvSpPr>
        <p:spPr>
          <a:xfrm>
            <a:off x="914400" y="5943600"/>
            <a:ext cx="8001000" cy="914400"/>
          </a:xfrm>
          <a:prstGeom prst="rect">
            <a:avLst/>
          </a:prstGeom>
          <a:solidFill>
            <a:srgbClr val="E3E5DC"/>
          </a:solidFill>
          <a:ln>
            <a:noFill/>
          </a:ln>
        </p:spPr>
        <p:txBody>
          <a:bodyPr anchorCtr="0" anchor="t" bIns="91425" lIns="292600" spcFirstLastPara="1" rIns="274300" wrap="square" tIns="91425">
            <a:noAutofit/>
          </a:bodyPr>
          <a:lstStyle>
            <a:lvl1pPr lvl="0" marR="0" rtl="0" algn="l">
              <a:lnSpc>
                <a:spcPct val="100000"/>
              </a:lnSpc>
              <a:spcBef>
                <a:spcPts val="3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lvl="1"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25" name="Google Shape;25;p22"/>
          <p:cNvSpPr/>
          <p:nvPr>
            <p:ph idx="2" type="pic"/>
          </p:nvPr>
        </p:nvSpPr>
        <p:spPr>
          <a:xfrm>
            <a:off x="927100" y="1129553"/>
            <a:ext cx="7988300" cy="3886200"/>
          </a:xfrm>
          <a:prstGeom prst="rect">
            <a:avLst/>
          </a:prstGeom>
          <a:noFill/>
          <a:ln>
            <a:noFill/>
          </a:ln>
        </p:spPr>
      </p:sp>
      <p:pic>
        <p:nvPicPr>
          <p:cNvPr id="26" name="Google Shape;26;p22"/>
          <p:cNvPicPr preferRelativeResize="0"/>
          <p:nvPr/>
        </p:nvPicPr>
        <p:blipFill rotWithShape="1">
          <a:blip r:embed="rId2">
            <a:alphaModFix/>
          </a:blip>
          <a:srcRect b="0" l="0" r="0" t="0"/>
          <a:stretch/>
        </p:blipFill>
        <p:spPr>
          <a:xfrm>
            <a:off x="7168896" y="826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7" name="Google Shape;27;p22"/>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8" name="Shape 28"/>
        <p:cNvGrpSpPr/>
        <p:nvPr/>
      </p:nvGrpSpPr>
      <p:grpSpPr>
        <a:xfrm>
          <a:off x="0" y="0"/>
          <a:ext cx="0" cy="0"/>
          <a:chOff x="0" y="0"/>
          <a:chExt cx="0" cy="0"/>
        </a:xfrm>
      </p:grpSpPr>
      <p:sp>
        <p:nvSpPr>
          <p:cNvPr id="29" name="Google Shape;29;p23"/>
          <p:cNvSpPr txBox="1"/>
          <p:nvPr>
            <p:ph type="title"/>
          </p:nvPr>
        </p:nvSpPr>
        <p:spPr>
          <a:xfrm>
            <a:off x="0" y="3200399"/>
            <a:ext cx="8915400" cy="2286000"/>
          </a:xfrm>
          <a:prstGeom prst="rect">
            <a:avLst/>
          </a:prstGeom>
          <a:solidFill>
            <a:schemeClr val="dk2"/>
          </a:solidFill>
          <a:ln>
            <a:noFill/>
          </a:ln>
        </p:spPr>
        <p:txBody>
          <a:bodyPr anchorCtr="0" anchor="b" bIns="45700" lIns="1188700" spcFirstLastPara="1" rIns="274300"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0" name="Google Shape;30;p23"/>
          <p:cNvSpPr txBox="1"/>
          <p:nvPr>
            <p:ph idx="1" type="body"/>
          </p:nvPr>
        </p:nvSpPr>
        <p:spPr>
          <a:xfrm>
            <a:off x="914400" y="5484607"/>
            <a:ext cx="8001000" cy="777240"/>
          </a:xfrm>
          <a:prstGeom prst="rect">
            <a:avLst/>
          </a:prstGeom>
          <a:solidFill>
            <a:srgbClr val="E3E5DC"/>
          </a:solidFill>
          <a:ln>
            <a:noFill/>
          </a:ln>
        </p:spPr>
        <p:txBody>
          <a:bodyPr anchorCtr="0" anchor="ctr" bIns="91425" lIns="292600" spcFirstLastPara="1" rIns="274300" wrap="square" tIns="91425">
            <a:normAutofit/>
          </a:bodyPr>
          <a:lstStyle>
            <a:lvl1pPr indent="-228600" lvl="0" marL="457200" marR="0" rtl="0" algn="l">
              <a:lnSpc>
                <a:spcPct val="100000"/>
              </a:lnSpc>
              <a:spcBef>
                <a:spcPts val="3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6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280"/>
              </a:spcBef>
              <a:spcAft>
                <a:spcPts val="0"/>
              </a:spcAft>
              <a:buClr>
                <a:srgbClr val="51640A"/>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28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280"/>
              </a:spcBef>
              <a:spcAft>
                <a:spcPts val="0"/>
              </a:spcAft>
              <a:buClr>
                <a:srgbClr val="51640A"/>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28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pic>
        <p:nvPicPr>
          <p:cNvPr id="31" name="Google Shape;31;p23"/>
          <p:cNvPicPr preferRelativeResize="0"/>
          <p:nvPr/>
        </p:nvPicPr>
        <p:blipFill rotWithShape="1">
          <a:blip r:embed="rId2">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32" name="Google Shape;32;p23"/>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3" name="Shape 33"/>
        <p:cNvGrpSpPr/>
        <p:nvPr/>
      </p:nvGrpSpPr>
      <p:grpSpPr>
        <a:xfrm>
          <a:off x="0" y="0"/>
          <a:ext cx="0" cy="0"/>
          <a:chOff x="0" y="0"/>
          <a:chExt cx="0" cy="0"/>
        </a:xfrm>
      </p:grpSpPr>
      <p:sp>
        <p:nvSpPr>
          <p:cNvPr id="34" name="Google Shape;34;p24"/>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24"/>
          <p:cNvSpPr txBox="1"/>
          <p:nvPr>
            <p:ph idx="1" type="body"/>
          </p:nvPr>
        </p:nvSpPr>
        <p:spPr>
          <a:xfrm>
            <a:off x="1117600" y="2595564"/>
            <a:ext cx="3566160" cy="3681412"/>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
        <p:nvSpPr>
          <p:cNvPr id="36" name="Google Shape;36;p24"/>
          <p:cNvSpPr txBox="1"/>
          <p:nvPr>
            <p:ph idx="2" type="body"/>
          </p:nvPr>
        </p:nvSpPr>
        <p:spPr>
          <a:xfrm>
            <a:off x="5147534" y="2595564"/>
            <a:ext cx="3566160" cy="3681412"/>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pic>
        <p:nvPicPr>
          <p:cNvPr id="37" name="Google Shape;37;p24"/>
          <p:cNvPicPr preferRelativeResize="0"/>
          <p:nvPr/>
        </p:nvPicPr>
        <p:blipFill rotWithShape="1">
          <a:blip r:embed="rId2">
            <a:alphaModFix/>
          </a:blip>
          <a:srcRect b="0" l="0" r="0" t="0"/>
          <a:stretch/>
        </p:blipFill>
        <p:spPr>
          <a:xfrm>
            <a:off x="7168896" y="21792"/>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38" name="Google Shape;38;p24"/>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39" name="Shape 39"/>
        <p:cNvGrpSpPr/>
        <p:nvPr/>
      </p:nvGrpSpPr>
      <p:grpSpPr>
        <a:xfrm>
          <a:off x="0" y="0"/>
          <a:ext cx="0" cy="0"/>
          <a:chOff x="0" y="0"/>
          <a:chExt cx="0" cy="0"/>
        </a:xfrm>
      </p:grpSpPr>
      <p:sp>
        <p:nvSpPr>
          <p:cNvPr id="40" name="Google Shape;40;p25"/>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1" name="Google Shape;41;p25"/>
          <p:cNvSpPr txBox="1"/>
          <p:nvPr>
            <p:ph idx="1" type="body"/>
          </p:nvPr>
        </p:nvSpPr>
        <p:spPr>
          <a:xfrm>
            <a:off x="1120588" y="2017714"/>
            <a:ext cx="3566160" cy="877886"/>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2000"/>
              </a:spcBef>
              <a:spcAft>
                <a:spcPts val="0"/>
              </a:spcAft>
              <a:buClr>
                <a:schemeClr val="accent1"/>
              </a:buClr>
              <a:buSzPts val="2400"/>
              <a:buFont typeface="Noto Sans Symbols"/>
              <a:buNone/>
              <a:defRPr b="0" i="0" sz="24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2000"/>
              <a:buFont typeface="Noto Sans Symbols"/>
              <a:buNone/>
              <a:defRPr b="1" i="0" sz="20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800"/>
              <a:buFont typeface="Noto Sans Symbols"/>
              <a:buNone/>
              <a:defRPr b="1" i="0" sz="18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9pPr>
          </a:lstStyle>
          <a:p/>
        </p:txBody>
      </p:sp>
      <p:sp>
        <p:nvSpPr>
          <p:cNvPr id="42" name="Google Shape;42;p25"/>
          <p:cNvSpPr txBox="1"/>
          <p:nvPr>
            <p:ph idx="2" type="body"/>
          </p:nvPr>
        </p:nvSpPr>
        <p:spPr>
          <a:xfrm>
            <a:off x="1120588" y="3065931"/>
            <a:ext cx="3566160" cy="3211046"/>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30200" lvl="5" marL="2743200" marR="0" rtl="0" algn="l">
              <a:lnSpc>
                <a:spcPct val="100000"/>
              </a:lnSpc>
              <a:spcBef>
                <a:spcPts val="320"/>
              </a:spcBef>
              <a:spcAft>
                <a:spcPts val="0"/>
              </a:spcAft>
              <a:buClr>
                <a:srgbClr val="51640A"/>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6pPr>
            <a:lvl7pPr indent="-330200" lvl="6" marL="3200400" marR="0" rtl="0" algn="l">
              <a:lnSpc>
                <a:spcPct val="100000"/>
              </a:lnSpc>
              <a:spcBef>
                <a:spcPts val="320"/>
              </a:spcBef>
              <a:spcAft>
                <a:spcPts val="0"/>
              </a:spcAft>
              <a:buClr>
                <a:schemeClr val="accent1"/>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7pPr>
            <a:lvl8pPr indent="-330200" lvl="7" marL="3657600" marR="0" rtl="0" algn="l">
              <a:lnSpc>
                <a:spcPct val="100000"/>
              </a:lnSpc>
              <a:spcBef>
                <a:spcPts val="320"/>
              </a:spcBef>
              <a:spcAft>
                <a:spcPts val="0"/>
              </a:spcAft>
              <a:buClr>
                <a:srgbClr val="51640A"/>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8pPr>
            <a:lvl9pPr indent="-330200" lvl="8" marL="4114800" marR="0" rtl="0" algn="l">
              <a:lnSpc>
                <a:spcPct val="100000"/>
              </a:lnSpc>
              <a:spcBef>
                <a:spcPts val="320"/>
              </a:spcBef>
              <a:spcAft>
                <a:spcPts val="0"/>
              </a:spcAft>
              <a:buClr>
                <a:schemeClr val="accent1"/>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9pPr>
          </a:lstStyle>
          <a:p/>
        </p:txBody>
      </p:sp>
      <p:sp>
        <p:nvSpPr>
          <p:cNvPr id="43" name="Google Shape;43;p25"/>
          <p:cNvSpPr txBox="1"/>
          <p:nvPr>
            <p:ph idx="3" type="body"/>
          </p:nvPr>
        </p:nvSpPr>
        <p:spPr>
          <a:xfrm>
            <a:off x="5147534" y="2017714"/>
            <a:ext cx="3566160" cy="877886"/>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2000"/>
              </a:spcBef>
              <a:spcAft>
                <a:spcPts val="0"/>
              </a:spcAft>
              <a:buClr>
                <a:schemeClr val="accent1"/>
              </a:buClr>
              <a:buSzPts val="2400"/>
              <a:buFont typeface="Noto Sans Symbols"/>
              <a:buNone/>
              <a:defRPr b="0" i="0" sz="24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2000"/>
              <a:buFont typeface="Noto Sans Symbols"/>
              <a:buNone/>
              <a:defRPr b="1" i="0" sz="20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800"/>
              <a:buFont typeface="Noto Sans Symbols"/>
              <a:buNone/>
              <a:defRPr b="1" i="0" sz="18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9pPr>
          </a:lstStyle>
          <a:p/>
        </p:txBody>
      </p:sp>
      <p:sp>
        <p:nvSpPr>
          <p:cNvPr id="44" name="Google Shape;44;p25"/>
          <p:cNvSpPr txBox="1"/>
          <p:nvPr>
            <p:ph idx="4" type="body"/>
          </p:nvPr>
        </p:nvSpPr>
        <p:spPr>
          <a:xfrm>
            <a:off x="5147534" y="3065931"/>
            <a:ext cx="3566160" cy="3211046"/>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30200" lvl="5" marL="2743200" marR="0" rtl="0" algn="l">
              <a:lnSpc>
                <a:spcPct val="100000"/>
              </a:lnSpc>
              <a:spcBef>
                <a:spcPts val="320"/>
              </a:spcBef>
              <a:spcAft>
                <a:spcPts val="0"/>
              </a:spcAft>
              <a:buClr>
                <a:srgbClr val="51640A"/>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6pPr>
            <a:lvl7pPr indent="-330200" lvl="6" marL="3200400" marR="0" rtl="0" algn="l">
              <a:lnSpc>
                <a:spcPct val="100000"/>
              </a:lnSpc>
              <a:spcBef>
                <a:spcPts val="320"/>
              </a:spcBef>
              <a:spcAft>
                <a:spcPts val="0"/>
              </a:spcAft>
              <a:buClr>
                <a:schemeClr val="accent1"/>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7pPr>
            <a:lvl8pPr indent="-330200" lvl="7" marL="3657600" marR="0" rtl="0" algn="l">
              <a:lnSpc>
                <a:spcPct val="100000"/>
              </a:lnSpc>
              <a:spcBef>
                <a:spcPts val="320"/>
              </a:spcBef>
              <a:spcAft>
                <a:spcPts val="0"/>
              </a:spcAft>
              <a:buClr>
                <a:srgbClr val="51640A"/>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8pPr>
            <a:lvl9pPr indent="-330200" lvl="8" marL="4114800" marR="0" rtl="0" algn="l">
              <a:lnSpc>
                <a:spcPct val="100000"/>
              </a:lnSpc>
              <a:spcBef>
                <a:spcPts val="320"/>
              </a:spcBef>
              <a:spcAft>
                <a:spcPts val="0"/>
              </a:spcAft>
              <a:buClr>
                <a:schemeClr val="accent1"/>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9pPr>
          </a:lstStyle>
          <a:p/>
        </p:txBody>
      </p:sp>
      <p:cxnSp>
        <p:nvCxnSpPr>
          <p:cNvPr id="45" name="Google Shape;45;p25"/>
          <p:cNvCxnSpPr/>
          <p:nvPr/>
        </p:nvCxnSpPr>
        <p:spPr>
          <a:xfrm>
            <a:off x="1212028"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6" name="Google Shape;46;p25"/>
          <p:cNvCxnSpPr/>
          <p:nvPr/>
        </p:nvCxnSpPr>
        <p:spPr>
          <a:xfrm>
            <a:off x="5238974"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7" name="Google Shape;47;p25"/>
          <p:cNvCxnSpPr/>
          <p:nvPr/>
        </p:nvCxnSpPr>
        <p:spPr>
          <a:xfrm>
            <a:off x="1212028"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8" name="Google Shape;48;p25"/>
          <p:cNvCxnSpPr/>
          <p:nvPr/>
        </p:nvCxnSpPr>
        <p:spPr>
          <a:xfrm>
            <a:off x="5238974"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9" name="Google Shape;49;p25"/>
          <p:cNvCxnSpPr/>
          <p:nvPr/>
        </p:nvCxnSpPr>
        <p:spPr>
          <a:xfrm>
            <a:off x="1212028"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50" name="Google Shape;50;p25"/>
          <p:cNvCxnSpPr/>
          <p:nvPr/>
        </p:nvCxnSpPr>
        <p:spPr>
          <a:xfrm>
            <a:off x="5238974" y="2904567"/>
            <a:ext cx="3383280" cy="1588"/>
          </a:xfrm>
          <a:prstGeom prst="straightConnector1">
            <a:avLst/>
          </a:prstGeom>
          <a:noFill/>
          <a:ln cap="flat" cmpd="sng" w="38100">
            <a:solidFill>
              <a:srgbClr val="D5D9CC"/>
            </a:solidFill>
            <a:prstDash val="solid"/>
            <a:round/>
            <a:headEnd len="sm" w="sm" type="none"/>
            <a:tailEnd len="sm" w="sm" type="none"/>
          </a:ln>
        </p:spPr>
      </p:cxnSp>
      <p:pic>
        <p:nvPicPr>
          <p:cNvPr id="51" name="Google Shape;51;p25"/>
          <p:cNvPicPr preferRelativeResize="0"/>
          <p:nvPr/>
        </p:nvPicPr>
        <p:blipFill rotWithShape="1">
          <a:blip r:embed="rId2">
            <a:alphaModFix/>
          </a:blip>
          <a:srcRect b="0" l="0" r="0" t="0"/>
          <a:stretch/>
        </p:blipFill>
        <p:spPr>
          <a:xfrm>
            <a:off x="7168896"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52" name="Google Shape;52;p25"/>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53" name="Shape 53"/>
        <p:cNvGrpSpPr/>
        <p:nvPr/>
      </p:nvGrpSpPr>
      <p:grpSpPr>
        <a:xfrm>
          <a:off x="0" y="0"/>
          <a:ext cx="0" cy="0"/>
          <a:chOff x="0" y="0"/>
          <a:chExt cx="0" cy="0"/>
        </a:xfrm>
      </p:grpSpPr>
      <p:sp>
        <p:nvSpPr>
          <p:cNvPr id="54" name="Google Shape;54;p26"/>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55" name="Google Shape;55;p26"/>
          <p:cNvPicPr preferRelativeResize="0"/>
          <p:nvPr/>
        </p:nvPicPr>
        <p:blipFill rotWithShape="1">
          <a:blip r:embed="rId2">
            <a:alphaModFix/>
          </a:blip>
          <a:srcRect b="0" l="0" r="0" t="0"/>
          <a:stretch/>
        </p:blipFill>
        <p:spPr>
          <a:xfrm>
            <a:off x="7168896"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56" name="Google Shape;56;p26"/>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7" name="Shape 57"/>
        <p:cNvGrpSpPr/>
        <p:nvPr/>
      </p:nvGrpSpPr>
      <p:grpSpPr>
        <a:xfrm>
          <a:off x="0" y="0"/>
          <a:ext cx="0" cy="0"/>
          <a:chOff x="0" y="0"/>
          <a:chExt cx="0" cy="0"/>
        </a:xfrm>
      </p:grpSpPr>
      <p:pic>
        <p:nvPicPr>
          <p:cNvPr id="58" name="Google Shape;58;p27"/>
          <p:cNvPicPr preferRelativeResize="0"/>
          <p:nvPr/>
        </p:nvPicPr>
        <p:blipFill rotWithShape="1">
          <a:blip r:embed="rId2">
            <a:alphaModFix/>
          </a:blip>
          <a:srcRect b="0" l="0" r="0" t="0"/>
          <a:stretch/>
        </p:blipFill>
        <p:spPr>
          <a:xfrm>
            <a:off x="7159752" y="914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59" name="Google Shape;59;p27"/>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2" Type="http://schemas.openxmlformats.org/officeDocument/2006/relationships/theme" Target="../theme/theme2.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nvSpPr>
        <p:spPr>
          <a:xfrm>
            <a:off x="2638730" y="6387737"/>
            <a:ext cx="18466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1" name="Google Shape;11;p16"/>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pic>
        <p:nvPicPr>
          <p:cNvPr id="12" name="Google Shape;12;p16"/>
          <p:cNvPicPr preferRelativeResize="0"/>
          <p:nvPr/>
        </p:nvPicPr>
        <p:blipFill rotWithShape="1">
          <a:blip r:embed="rId1">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19"/>
          <p:cNvSpPr txBox="1"/>
          <p:nvPr>
            <p:ph type="title"/>
          </p:nvPr>
        </p:nvSpPr>
        <p:spPr>
          <a:xfrm>
            <a:off x="628650" y="365127"/>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8" name="Google Shape;108;p19"/>
          <p:cNvSpPr txBox="1"/>
          <p:nvPr>
            <p:ph idx="1" type="body"/>
          </p:nvPr>
        </p:nvSpPr>
        <p:spPr>
          <a:xfrm>
            <a:off x="628650" y="1825625"/>
            <a:ext cx="7886700" cy="4351339"/>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9" name="Google Shape;109;p19"/>
          <p:cNvSpPr txBox="1"/>
          <p:nvPr>
            <p:ph idx="10" type="dt"/>
          </p:nvPr>
        </p:nvSpPr>
        <p:spPr>
          <a:xfrm>
            <a:off x="628650" y="6356352"/>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0" name="Google Shape;110;p19"/>
          <p:cNvSpPr txBox="1"/>
          <p:nvPr>
            <p:ph idx="11" type="ftr"/>
          </p:nvPr>
        </p:nvSpPr>
        <p:spPr>
          <a:xfrm>
            <a:off x="3028950" y="6356352"/>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1" name="Google Shape;111;p19"/>
          <p:cNvSpPr txBox="1"/>
          <p:nvPr>
            <p:ph idx="12" type="sldNum"/>
          </p:nvPr>
        </p:nvSpPr>
        <p:spPr>
          <a:xfrm>
            <a:off x="6457950" y="6356352"/>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1"/>
          <p:cNvPicPr preferRelativeResize="0"/>
          <p:nvPr/>
        </p:nvPicPr>
        <p:blipFill rotWithShape="1">
          <a:blip r:embed="rId3">
            <a:alphaModFix/>
          </a:blip>
          <a:srcRect b="0" l="0" r="0" t="0"/>
          <a:stretch/>
        </p:blipFill>
        <p:spPr>
          <a:xfrm>
            <a:off x="7700064" y="102559"/>
            <a:ext cx="1187051" cy="411359"/>
          </a:xfrm>
          <a:prstGeom prst="rect">
            <a:avLst/>
          </a:prstGeom>
          <a:noFill/>
          <a:ln>
            <a:noFill/>
          </a:ln>
        </p:spPr>
      </p:pic>
      <p:sp>
        <p:nvSpPr>
          <p:cNvPr id="183" name="Google Shape;183;p1"/>
          <p:cNvSpPr txBox="1"/>
          <p:nvPr/>
        </p:nvSpPr>
        <p:spPr>
          <a:xfrm>
            <a:off x="-1033153" y="807522"/>
            <a:ext cx="11400300" cy="430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2776"/>
              </a:buClr>
              <a:buSzPts val="3600"/>
              <a:buFont typeface="Verdana"/>
              <a:buNone/>
            </a:pPr>
            <a:r>
              <a:rPr b="1" i="1" lang="en-US" sz="4400" u="none" cap="none" strike="noStrike">
                <a:solidFill>
                  <a:srgbClr val="51640A"/>
                </a:solidFill>
                <a:latin typeface="Verdana"/>
                <a:ea typeface="Verdana"/>
                <a:cs typeface="Verdana"/>
                <a:sym typeface="Verdana"/>
              </a:rPr>
              <a:t> Fake Bills Prediction</a:t>
            </a:r>
            <a:endParaRPr b="1" i="0" sz="2400" u="none" cap="none" strike="noStrike">
              <a:solidFill>
                <a:srgbClr val="191919"/>
              </a:solidFill>
              <a:latin typeface="Arial"/>
              <a:ea typeface="Arial"/>
              <a:cs typeface="Arial"/>
              <a:sym typeface="Arial"/>
            </a:endParaRPr>
          </a:p>
          <a:p>
            <a:pPr indent="0" lvl="0" marL="0" marR="0" rtl="0" algn="ctr">
              <a:lnSpc>
                <a:spcPct val="100000"/>
              </a:lnSpc>
              <a:spcBef>
                <a:spcPts val="0"/>
              </a:spcBef>
              <a:spcAft>
                <a:spcPts val="0"/>
              </a:spcAft>
              <a:buClr>
                <a:srgbClr val="002776"/>
              </a:buClr>
              <a:buSzPts val="3600"/>
              <a:buFont typeface="Verdana"/>
              <a:buNone/>
            </a:pPr>
            <a:r>
              <a:t/>
            </a:r>
            <a:endParaRPr b="1" i="0" sz="2400" u="none" cap="none" strike="noStrike">
              <a:solidFill>
                <a:srgbClr val="191919"/>
              </a:solidFill>
              <a:latin typeface="Arial"/>
              <a:ea typeface="Arial"/>
              <a:cs typeface="Arial"/>
              <a:sym typeface="Arial"/>
            </a:endParaRPr>
          </a:p>
          <a:p>
            <a:pPr indent="0" lvl="0" marL="0" marR="0" rtl="0" algn="ctr">
              <a:lnSpc>
                <a:spcPct val="100000"/>
              </a:lnSpc>
              <a:spcBef>
                <a:spcPts val="0"/>
              </a:spcBef>
              <a:spcAft>
                <a:spcPts val="0"/>
              </a:spcAft>
              <a:buNone/>
            </a:pPr>
            <a:r>
              <a:rPr b="1" i="1" lang="en-US" sz="2400" u="sng" cap="none" strike="noStrike">
                <a:solidFill>
                  <a:srgbClr val="799510"/>
                </a:solidFill>
                <a:latin typeface="Arial"/>
                <a:ea typeface="Arial"/>
                <a:cs typeface="Arial"/>
                <a:sym typeface="Arial"/>
              </a:rPr>
              <a:t>Team 5:-</a:t>
            </a:r>
            <a:endParaRPr/>
          </a:p>
          <a:p>
            <a:pPr indent="0" lvl="0" marL="0" marR="0" rtl="0" algn="ctr">
              <a:lnSpc>
                <a:spcPct val="100000"/>
              </a:lnSpc>
              <a:spcBef>
                <a:spcPts val="0"/>
              </a:spcBef>
              <a:spcAft>
                <a:spcPts val="0"/>
              </a:spcAft>
              <a:buNone/>
            </a:pPr>
            <a:r>
              <a:t/>
            </a:r>
            <a:endParaRPr b="1" i="0" sz="2400" u="none" cap="none" strike="noStrike">
              <a:solidFill>
                <a:srgbClr val="191919"/>
              </a:solidFill>
              <a:latin typeface="Arial"/>
              <a:ea typeface="Arial"/>
              <a:cs typeface="Arial"/>
              <a:sym typeface="Arial"/>
            </a:endParaRPr>
          </a:p>
          <a:p>
            <a:pPr indent="0" lvl="0" marL="0" marR="0" rtl="0" algn="ctr">
              <a:lnSpc>
                <a:spcPct val="100000"/>
              </a:lnSpc>
              <a:spcBef>
                <a:spcPts val="0"/>
              </a:spcBef>
              <a:spcAft>
                <a:spcPts val="0"/>
              </a:spcAft>
              <a:buNone/>
            </a:pPr>
            <a:r>
              <a:rPr b="1" i="0" lang="en-US" sz="2400" u="none" cap="none" strike="noStrike">
                <a:solidFill>
                  <a:srgbClr val="191919"/>
                </a:solidFill>
                <a:latin typeface="Arial"/>
                <a:ea typeface="Arial"/>
                <a:cs typeface="Arial"/>
                <a:sym typeface="Arial"/>
              </a:rPr>
              <a:t>Mujahid Bagwan</a:t>
            </a:r>
            <a:endParaRPr b="1" i="0" sz="2400" u="none" cap="none" strike="noStrike">
              <a:solidFill>
                <a:srgbClr val="191919"/>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2400" u="none" cap="none" strike="noStrike">
              <a:solidFill>
                <a:srgbClr val="191919"/>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2400" u="none" cap="none" strike="noStrike">
              <a:solidFill>
                <a:srgbClr val="191919"/>
              </a:solidFill>
              <a:latin typeface="Arial"/>
              <a:ea typeface="Arial"/>
              <a:cs typeface="Arial"/>
              <a:sym typeface="Arial"/>
            </a:endParaRPr>
          </a:p>
          <a:p>
            <a:pPr indent="0" lvl="0" marL="0" marR="0" rtl="0" algn="ctr">
              <a:lnSpc>
                <a:spcPct val="100000"/>
              </a:lnSpc>
              <a:spcBef>
                <a:spcPts val="0"/>
              </a:spcBef>
              <a:spcAft>
                <a:spcPts val="0"/>
              </a:spcAft>
              <a:buNone/>
            </a:pPr>
            <a:r>
              <a:rPr b="1" i="1" lang="en-US" sz="2400" u="sng" cap="none" strike="noStrike">
                <a:solidFill>
                  <a:srgbClr val="799510"/>
                </a:solidFill>
                <a:latin typeface="Arial"/>
                <a:ea typeface="Arial"/>
                <a:cs typeface="Arial"/>
                <a:sym typeface="Arial"/>
              </a:rPr>
              <a:t>Mentor:-</a:t>
            </a:r>
            <a:endParaRPr b="1" i="1" sz="2400" u="sng" cap="none" strike="noStrike">
              <a:solidFill>
                <a:srgbClr val="799510"/>
              </a:solidFill>
              <a:latin typeface="Arial"/>
              <a:ea typeface="Arial"/>
              <a:cs typeface="Arial"/>
              <a:sym typeface="Arial"/>
            </a:endParaRPr>
          </a:p>
          <a:p>
            <a:pPr indent="0" lvl="0" marL="0" marR="0" rtl="0" algn="ctr">
              <a:lnSpc>
                <a:spcPct val="100000"/>
              </a:lnSpc>
              <a:spcBef>
                <a:spcPts val="0"/>
              </a:spcBef>
              <a:spcAft>
                <a:spcPts val="0"/>
              </a:spcAft>
              <a:buNone/>
            </a:pPr>
            <a:r>
              <a:rPr b="1" i="0" lang="en-US" sz="2400" u="none" cap="none" strike="noStrike">
                <a:solidFill>
                  <a:srgbClr val="191919"/>
                </a:solidFill>
                <a:latin typeface="Arial"/>
                <a:ea typeface="Arial"/>
                <a:cs typeface="Arial"/>
                <a:sym typeface="Arial"/>
              </a:rPr>
              <a:t>   Neha Ramchandani</a:t>
            </a:r>
            <a:endParaRPr b="1" i="0" sz="2400" u="none" cap="none" strike="noStrike">
              <a:solidFill>
                <a:srgbClr val="191919"/>
              </a:solidFill>
              <a:latin typeface="Arial"/>
              <a:ea typeface="Arial"/>
              <a:cs typeface="Arial"/>
              <a:sym typeface="Arial"/>
            </a:endParaRPr>
          </a:p>
          <a:p>
            <a:pPr indent="0" lvl="0" marL="0" marR="0" rtl="0" algn="ctr">
              <a:lnSpc>
                <a:spcPct val="100000"/>
              </a:lnSpc>
              <a:spcBef>
                <a:spcPts val="0"/>
              </a:spcBef>
              <a:spcAft>
                <a:spcPts val="0"/>
              </a:spcAft>
              <a:buClr>
                <a:srgbClr val="002776"/>
              </a:buClr>
              <a:buSzPts val="2400"/>
              <a:buFont typeface="Verdana"/>
              <a:buNone/>
            </a:pPr>
            <a:r>
              <a:rPr b="1" i="0" lang="en-US" sz="2400" u="none" cap="none" strike="noStrike">
                <a:solidFill>
                  <a:srgbClr val="191919"/>
                </a:solidFill>
                <a:latin typeface="Arial"/>
                <a:ea typeface="Arial"/>
                <a:cs typeface="Arial"/>
                <a:sym typeface="Arial"/>
              </a:rPr>
              <a:t>   28/03/2023</a:t>
            </a:r>
            <a:endParaRPr/>
          </a:p>
          <a:p>
            <a:pPr indent="0" lvl="0" marL="0" marR="0" rtl="0" algn="ctr">
              <a:lnSpc>
                <a:spcPct val="100000"/>
              </a:lnSpc>
              <a:spcBef>
                <a:spcPts val="0"/>
              </a:spcBef>
              <a:spcAft>
                <a:spcPts val="0"/>
              </a:spcAft>
              <a:buClr>
                <a:srgbClr val="002776"/>
              </a:buClr>
              <a:buSzPts val="2400"/>
              <a:buFont typeface="Verdana"/>
              <a:buNone/>
            </a:pPr>
            <a:r>
              <a:t/>
            </a:r>
            <a:endParaRPr b="1" i="0" sz="1400" u="none" cap="none" strike="noStrike">
              <a:solidFill>
                <a:srgbClr val="191919"/>
              </a:solidFill>
              <a:latin typeface="Bodoni"/>
              <a:ea typeface="Bodoni"/>
              <a:cs typeface="Bodoni"/>
              <a:sym typeface="Bodon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8" name="Shape 248"/>
        <p:cNvGrpSpPr/>
        <p:nvPr/>
      </p:nvGrpSpPr>
      <p:grpSpPr>
        <a:xfrm>
          <a:off x="0" y="0"/>
          <a:ext cx="0" cy="0"/>
          <a:chOff x="0" y="0"/>
          <a:chExt cx="0" cy="0"/>
        </a:xfrm>
      </p:grpSpPr>
      <p:pic>
        <p:nvPicPr>
          <p:cNvPr id="249" name="Google Shape;249;p8"/>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pic>
        <p:nvPicPr>
          <p:cNvPr id="250" name="Google Shape;250;p8"/>
          <p:cNvPicPr preferRelativeResize="0"/>
          <p:nvPr/>
        </p:nvPicPr>
        <p:blipFill rotWithShape="1">
          <a:blip r:embed="rId4">
            <a:alphaModFix/>
          </a:blip>
          <a:srcRect b="36952" l="0" r="0" t="0"/>
          <a:stretch/>
        </p:blipFill>
        <p:spPr>
          <a:xfrm>
            <a:off x="875348" y="511604"/>
            <a:ext cx="7393303" cy="2694734"/>
          </a:xfrm>
          <a:prstGeom prst="rect">
            <a:avLst/>
          </a:prstGeom>
          <a:noFill/>
          <a:ln>
            <a:noFill/>
          </a:ln>
        </p:spPr>
      </p:pic>
      <p:sp>
        <p:nvSpPr>
          <p:cNvPr id="251" name="Google Shape;251;p8"/>
          <p:cNvSpPr txBox="1"/>
          <p:nvPr/>
        </p:nvSpPr>
        <p:spPr>
          <a:xfrm>
            <a:off x="1199407" y="3752602"/>
            <a:ext cx="7588333"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Here we have divided is genuine column values true and false to 1 and 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75"/>
          <p:cNvSpPr txBox="1"/>
          <p:nvPr>
            <p:ph idx="1" type="body"/>
          </p:nvPr>
        </p:nvSpPr>
        <p:spPr>
          <a:xfrm>
            <a:off x="443593" y="0"/>
            <a:ext cx="7886700" cy="623661"/>
          </a:xfrm>
          <a:prstGeom prst="rect">
            <a:avLst/>
          </a:prstGeom>
          <a:noFill/>
          <a:ln>
            <a:noFill/>
          </a:ln>
        </p:spPr>
        <p:txBody>
          <a:bodyPr anchorCtr="0" anchor="t" bIns="45700" lIns="91425" spcFirstLastPara="1" rIns="91425" wrap="square" tIns="45700">
            <a:normAutofit/>
          </a:bodyPr>
          <a:lstStyle/>
          <a:p>
            <a:pPr indent="0" lvl="0" marL="114300" rtl="0" algn="ctr">
              <a:lnSpc>
                <a:spcPct val="90000"/>
              </a:lnSpc>
              <a:spcBef>
                <a:spcPts val="1000"/>
              </a:spcBef>
              <a:spcAft>
                <a:spcPts val="0"/>
              </a:spcAft>
              <a:buSzPts val="1800"/>
              <a:buNone/>
            </a:pPr>
            <a:r>
              <a:rPr b="1" lang="en-US" u="sng">
                <a:solidFill>
                  <a:srgbClr val="385623"/>
                </a:solidFill>
                <a:latin typeface="Arial"/>
                <a:ea typeface="Arial"/>
                <a:cs typeface="Arial"/>
                <a:sym typeface="Arial"/>
              </a:rPr>
              <a:t>Visualization of our data wi</a:t>
            </a:r>
            <a:r>
              <a:rPr b="1" i="0" lang="en-US" u="sng">
                <a:solidFill>
                  <a:srgbClr val="385623"/>
                </a:solidFill>
                <a:latin typeface="Arial"/>
                <a:ea typeface="Arial"/>
                <a:cs typeface="Arial"/>
                <a:sym typeface="Arial"/>
              </a:rPr>
              <a:t>th Auto Viz</a:t>
            </a:r>
            <a:endParaRPr/>
          </a:p>
          <a:p>
            <a:pPr indent="0" lvl="0" marL="114300" rtl="0" algn="ctr">
              <a:lnSpc>
                <a:spcPct val="90000"/>
              </a:lnSpc>
              <a:spcBef>
                <a:spcPts val="1000"/>
              </a:spcBef>
              <a:spcAft>
                <a:spcPts val="0"/>
              </a:spcAft>
              <a:buSzPts val="1800"/>
              <a:buNone/>
            </a:pPr>
            <a:r>
              <a:t/>
            </a:r>
            <a:endParaRPr b="1" u="sng">
              <a:latin typeface="Arial"/>
              <a:ea typeface="Arial"/>
              <a:cs typeface="Arial"/>
              <a:sym typeface="Arial"/>
            </a:endParaRPr>
          </a:p>
        </p:txBody>
      </p:sp>
      <p:pic>
        <p:nvPicPr>
          <p:cNvPr id="257" name="Google Shape;257;p75"/>
          <p:cNvPicPr preferRelativeResize="0"/>
          <p:nvPr/>
        </p:nvPicPr>
        <p:blipFill rotWithShape="1">
          <a:blip r:embed="rId3">
            <a:alphaModFix/>
          </a:blip>
          <a:srcRect b="0" l="0" r="0" t="0"/>
          <a:stretch/>
        </p:blipFill>
        <p:spPr>
          <a:xfrm>
            <a:off x="122959" y="816983"/>
            <a:ext cx="7886700" cy="3146057"/>
          </a:xfrm>
          <a:prstGeom prst="rect">
            <a:avLst/>
          </a:prstGeom>
          <a:noFill/>
          <a:ln>
            <a:noFill/>
          </a:ln>
        </p:spPr>
      </p:pic>
      <p:sp>
        <p:nvSpPr>
          <p:cNvPr id="258" name="Google Shape;258;p75"/>
          <p:cNvSpPr txBox="1"/>
          <p:nvPr/>
        </p:nvSpPr>
        <p:spPr>
          <a:xfrm>
            <a:off x="443593" y="4049486"/>
            <a:ext cx="8332272" cy="230832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After replacing the missing values, we have made some graphs to have better understanding of data. Firstly to see the correlations between dependent and independent columns, we have plotted Heatmap and  from that we are able to understand that the diagonal line is showing 100% relation as it is corelating with itself. And the Ingenuine column and length column have 85% correlation between them. Also Margin up and Ingenuine have -0:61 relation n margin low n Ingenuine have -0.79 . That means there are also have correlation but they are inversely proportionated.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76"/>
          <p:cNvPicPr preferRelativeResize="0"/>
          <p:nvPr/>
        </p:nvPicPr>
        <p:blipFill rotWithShape="1">
          <a:blip r:embed="rId3">
            <a:alphaModFix/>
          </a:blip>
          <a:srcRect b="0" l="0" r="0" t="0"/>
          <a:stretch/>
        </p:blipFill>
        <p:spPr>
          <a:xfrm>
            <a:off x="225630" y="920337"/>
            <a:ext cx="8003969" cy="2826328"/>
          </a:xfrm>
          <a:prstGeom prst="rect">
            <a:avLst/>
          </a:prstGeom>
          <a:noFill/>
          <a:ln>
            <a:noFill/>
          </a:ln>
        </p:spPr>
      </p:pic>
      <p:sp>
        <p:nvSpPr>
          <p:cNvPr id="264" name="Google Shape;264;p76"/>
          <p:cNvSpPr txBox="1"/>
          <p:nvPr/>
        </p:nvSpPr>
        <p:spPr>
          <a:xfrm>
            <a:off x="570015" y="4524499"/>
            <a:ext cx="8003969"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Violin graph is like box plot, but better, violin plot is showing the whole range of data set and the distribution of data. All the information that a box plot would have plus its shape displaying frequencies of values.</a:t>
            </a:r>
            <a:endParaRPr/>
          </a:p>
          <a:p>
            <a:pPr indent="0" lvl="0" marL="0" marR="0" rtl="0" algn="just">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77"/>
          <p:cNvSpPr txBox="1"/>
          <p:nvPr>
            <p:ph idx="1" type="body"/>
          </p:nvPr>
        </p:nvSpPr>
        <p:spPr>
          <a:xfrm>
            <a:off x="718086" y="5412029"/>
            <a:ext cx="7886700" cy="1224954"/>
          </a:xfrm>
          <a:prstGeom prst="rect">
            <a:avLst/>
          </a:prstGeom>
          <a:noFill/>
          <a:ln>
            <a:noFill/>
          </a:ln>
        </p:spPr>
        <p:txBody>
          <a:bodyPr anchorCtr="0" anchor="t" bIns="45700" lIns="91425" spcFirstLastPara="1" rIns="91425" wrap="square" tIns="45700">
            <a:normAutofit/>
          </a:bodyPr>
          <a:lstStyle/>
          <a:p>
            <a:pPr indent="0" lvl="0" marL="114300" rtl="0" algn="just">
              <a:lnSpc>
                <a:spcPct val="90000"/>
              </a:lnSpc>
              <a:spcBef>
                <a:spcPts val="1000"/>
              </a:spcBef>
              <a:spcAft>
                <a:spcPts val="0"/>
              </a:spcAft>
              <a:buSzPts val="1800"/>
              <a:buNone/>
            </a:pPr>
            <a:r>
              <a:rPr b="1" lang="en-US" sz="2000">
                <a:latin typeface="Arial"/>
                <a:ea typeface="Arial"/>
                <a:cs typeface="Arial"/>
                <a:sym typeface="Arial"/>
              </a:rPr>
              <a:t>Then We have plotted Pair plot and it show that there is so specific trend in data set.</a:t>
            </a:r>
            <a:endParaRPr/>
          </a:p>
          <a:p>
            <a:pPr indent="0" lvl="0" marL="114300" rtl="0" algn="just">
              <a:lnSpc>
                <a:spcPct val="90000"/>
              </a:lnSpc>
              <a:spcBef>
                <a:spcPts val="1000"/>
              </a:spcBef>
              <a:spcAft>
                <a:spcPts val="0"/>
              </a:spcAft>
              <a:buSzPts val="1800"/>
              <a:buNone/>
            </a:pPr>
            <a:r>
              <a:t/>
            </a:r>
            <a:endParaRPr b="1" sz="2000">
              <a:latin typeface="Arial"/>
              <a:ea typeface="Arial"/>
              <a:cs typeface="Arial"/>
              <a:sym typeface="Arial"/>
            </a:endParaRPr>
          </a:p>
        </p:txBody>
      </p:sp>
      <p:pic>
        <p:nvPicPr>
          <p:cNvPr id="270" name="Google Shape;270;p77"/>
          <p:cNvPicPr preferRelativeResize="0"/>
          <p:nvPr/>
        </p:nvPicPr>
        <p:blipFill rotWithShape="1">
          <a:blip r:embed="rId3">
            <a:alphaModFix/>
          </a:blip>
          <a:srcRect b="0" l="0" r="0" t="0"/>
          <a:stretch/>
        </p:blipFill>
        <p:spPr>
          <a:xfrm>
            <a:off x="718086" y="221017"/>
            <a:ext cx="7707827" cy="53247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9"/>
          <p:cNvSpPr txBox="1"/>
          <p:nvPr/>
        </p:nvSpPr>
        <p:spPr>
          <a:xfrm>
            <a:off x="2933954" y="100245"/>
            <a:ext cx="327608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sng" cap="none" strike="noStrike">
                <a:solidFill>
                  <a:srgbClr val="535D32"/>
                </a:solidFill>
                <a:latin typeface="Arial"/>
                <a:ea typeface="Arial"/>
                <a:cs typeface="Arial"/>
                <a:sym typeface="Arial"/>
              </a:rPr>
              <a:t>Model Building</a:t>
            </a:r>
            <a:endParaRPr b="0" i="0" sz="1400" u="sng" cap="none" strike="noStrike">
              <a:solidFill>
                <a:srgbClr val="535D32"/>
              </a:solidFill>
              <a:latin typeface="Arial"/>
              <a:ea typeface="Arial"/>
              <a:cs typeface="Arial"/>
              <a:sym typeface="Arial"/>
            </a:endParaRPr>
          </a:p>
        </p:txBody>
      </p:sp>
      <p:pic>
        <p:nvPicPr>
          <p:cNvPr id="276" name="Google Shape;276;p9"/>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277" name="Google Shape;277;p9"/>
          <p:cNvSpPr txBox="1"/>
          <p:nvPr/>
        </p:nvSpPr>
        <p:spPr>
          <a:xfrm>
            <a:off x="349117" y="623465"/>
            <a:ext cx="8555044"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We have did the model building part by building each model separately and via pipeline also.</a:t>
            </a:r>
            <a:endParaRPr/>
          </a:p>
        </p:txBody>
      </p:sp>
      <p:graphicFrame>
        <p:nvGraphicFramePr>
          <p:cNvPr id="278" name="Google Shape;278;p9"/>
          <p:cNvGraphicFramePr/>
          <p:nvPr/>
        </p:nvGraphicFramePr>
        <p:xfrm>
          <a:off x="239834" y="1240875"/>
          <a:ext cx="3000000" cy="3000000"/>
        </p:xfrm>
        <a:graphic>
          <a:graphicData uri="http://schemas.openxmlformats.org/drawingml/2006/table">
            <a:tbl>
              <a:tblPr bandRow="1" firstRow="1">
                <a:noFill/>
                <a:tableStyleId>{4570D47E-5EBC-4618-B54C-F739D0832452}</a:tableStyleId>
              </a:tblPr>
              <a:tblGrid>
                <a:gridCol w="2453900"/>
                <a:gridCol w="1552600"/>
                <a:gridCol w="1552600"/>
                <a:gridCol w="1552600"/>
                <a:gridCol w="1552600"/>
              </a:tblGrid>
              <a:tr h="297750">
                <a:tc>
                  <a:txBody>
                    <a:bodyPr/>
                    <a:lstStyle/>
                    <a:p>
                      <a:pPr indent="0" lvl="0" marL="0" marR="0" rtl="0" algn="l">
                        <a:lnSpc>
                          <a:spcPct val="100000"/>
                        </a:lnSpc>
                        <a:spcBef>
                          <a:spcPts val="0"/>
                        </a:spcBef>
                        <a:spcAft>
                          <a:spcPts val="0"/>
                        </a:spcAft>
                        <a:buNone/>
                      </a:pPr>
                      <a:r>
                        <a:rPr b="1" lang="en-US" sz="1600" u="none" cap="none" strike="noStrike">
                          <a:latin typeface="Arial"/>
                          <a:ea typeface="Arial"/>
                          <a:cs typeface="Arial"/>
                          <a:sym typeface="Arial"/>
                        </a:rPr>
                        <a:t>MODEL’S</a:t>
                      </a:r>
                      <a:endParaRPr/>
                    </a:p>
                  </a:txBody>
                  <a:tcPr marT="45725" marB="45725" marR="91450" marL="91450">
                    <a:solidFill>
                      <a:srgbClr val="C6D0A8"/>
                    </a:solidFill>
                  </a:tcPr>
                </a:tc>
                <a:tc>
                  <a:txBody>
                    <a:bodyPr/>
                    <a:lstStyle/>
                    <a:p>
                      <a:pPr indent="0" lvl="0" marL="0" marR="0" rtl="0" algn="l">
                        <a:lnSpc>
                          <a:spcPct val="100000"/>
                        </a:lnSpc>
                        <a:spcBef>
                          <a:spcPts val="0"/>
                        </a:spcBef>
                        <a:spcAft>
                          <a:spcPts val="0"/>
                        </a:spcAft>
                        <a:buNone/>
                      </a:pPr>
                      <a:r>
                        <a:rPr b="1" lang="en-US" sz="1400" u="none" cap="none" strike="noStrike"/>
                        <a:t>ACCURACY</a:t>
                      </a:r>
                      <a:endParaRPr/>
                    </a:p>
                  </a:txBody>
                  <a:tcPr marT="45725" marB="45725" marR="91450" marL="91450"/>
                </a:tc>
                <a:tc>
                  <a:txBody>
                    <a:bodyPr/>
                    <a:lstStyle/>
                    <a:p>
                      <a:pPr indent="0" lvl="0" marL="0" marR="0" rtl="0" algn="l">
                        <a:lnSpc>
                          <a:spcPct val="100000"/>
                        </a:lnSpc>
                        <a:spcBef>
                          <a:spcPts val="0"/>
                        </a:spcBef>
                        <a:spcAft>
                          <a:spcPts val="0"/>
                        </a:spcAft>
                        <a:buNone/>
                      </a:pPr>
                      <a:r>
                        <a:rPr b="1" lang="en-US" sz="1400" u="none" cap="none" strike="noStrike"/>
                        <a:t>PRECISON</a:t>
                      </a:r>
                      <a:endParaRPr/>
                    </a:p>
                  </a:txBody>
                  <a:tcPr marT="45725" marB="45725" marR="91450" marL="91450"/>
                </a:tc>
                <a:tc>
                  <a:txBody>
                    <a:bodyPr/>
                    <a:lstStyle/>
                    <a:p>
                      <a:pPr indent="0" lvl="0" marL="0" marR="0" rtl="0" algn="l">
                        <a:lnSpc>
                          <a:spcPct val="100000"/>
                        </a:lnSpc>
                        <a:spcBef>
                          <a:spcPts val="0"/>
                        </a:spcBef>
                        <a:spcAft>
                          <a:spcPts val="0"/>
                        </a:spcAft>
                        <a:buNone/>
                      </a:pPr>
                      <a:r>
                        <a:rPr b="1" lang="en-US" sz="1400" u="none" cap="none" strike="noStrike"/>
                        <a:t>RECALL</a:t>
                      </a:r>
                      <a:endParaRPr/>
                    </a:p>
                  </a:txBody>
                  <a:tcPr marT="45725" marB="45725" marR="91450" marL="91450"/>
                </a:tc>
                <a:tc>
                  <a:txBody>
                    <a:bodyPr/>
                    <a:lstStyle/>
                    <a:p>
                      <a:pPr indent="0" lvl="0" marL="0" marR="0" rtl="0" algn="l">
                        <a:lnSpc>
                          <a:spcPct val="100000"/>
                        </a:lnSpc>
                        <a:spcBef>
                          <a:spcPts val="0"/>
                        </a:spcBef>
                        <a:spcAft>
                          <a:spcPts val="0"/>
                        </a:spcAft>
                        <a:buNone/>
                      </a:pPr>
                      <a:r>
                        <a:rPr b="1" lang="en-US" sz="1400" u="none" cap="none" strike="noStrike"/>
                        <a:t>SUPPORT</a:t>
                      </a:r>
                      <a:endParaRPr/>
                    </a:p>
                  </a:txBody>
                  <a:tcPr marT="45725" marB="45725" marR="91450" marL="91450"/>
                </a:tc>
              </a:tr>
              <a:tr h="460150">
                <a:tc>
                  <a:txBody>
                    <a:bodyPr/>
                    <a:lstStyle/>
                    <a:p>
                      <a:pPr indent="0" lvl="0" marL="0" marR="0" rtl="0" algn="l">
                        <a:lnSpc>
                          <a:spcPct val="100000"/>
                        </a:lnSpc>
                        <a:spcBef>
                          <a:spcPts val="0"/>
                        </a:spcBef>
                        <a:spcAft>
                          <a:spcPts val="0"/>
                        </a:spcAft>
                        <a:buNone/>
                      </a:pPr>
                      <a:r>
                        <a:rPr b="1" lang="en-US" sz="1600" u="none" cap="none" strike="noStrike">
                          <a:latin typeface="Arial"/>
                          <a:ea typeface="Arial"/>
                          <a:cs typeface="Arial"/>
                          <a:sym typeface="Arial"/>
                        </a:rPr>
                        <a:t>1 Bagging</a:t>
                      </a:r>
                      <a:endParaRPr/>
                    </a:p>
                  </a:txBody>
                  <a:tcPr marT="45725" marB="45725" marR="91450" marL="91450">
                    <a:solidFill>
                      <a:srgbClr val="C6D0A8"/>
                    </a:solidFill>
                  </a:tcPr>
                </a:tc>
                <a:tc>
                  <a:txBody>
                    <a:bodyPr/>
                    <a:lstStyle/>
                    <a:p>
                      <a:pPr indent="0" lvl="0" marL="0" marR="0" rtl="0" algn="l">
                        <a:lnSpc>
                          <a:spcPct val="100000"/>
                        </a:lnSpc>
                        <a:spcBef>
                          <a:spcPts val="0"/>
                        </a:spcBef>
                        <a:spcAft>
                          <a:spcPts val="0"/>
                        </a:spcAft>
                        <a:buNone/>
                      </a:pPr>
                      <a:r>
                        <a:rPr b="1" lang="en-US" sz="1400" u="none" cap="none" strike="noStrike"/>
                        <a:t>0.98</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0.99 </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0.98</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0.96 </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1.00</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96</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204</a:t>
                      </a:r>
                      <a:endParaRPr/>
                    </a:p>
                  </a:txBody>
                  <a:tcPr marT="45725" marB="45725" marR="91450" marL="91450"/>
                </a:tc>
              </a:tr>
              <a:tr h="460150">
                <a:tc>
                  <a:txBody>
                    <a:bodyPr/>
                    <a:lstStyle/>
                    <a:p>
                      <a:pPr indent="0" lvl="0" marL="0" marR="0" rtl="0" algn="l">
                        <a:lnSpc>
                          <a:spcPct val="100000"/>
                        </a:lnSpc>
                        <a:spcBef>
                          <a:spcPts val="0"/>
                        </a:spcBef>
                        <a:spcAft>
                          <a:spcPts val="0"/>
                        </a:spcAft>
                        <a:buNone/>
                      </a:pPr>
                      <a:r>
                        <a:rPr b="1" lang="en-US" sz="1600" u="none" cap="none" strike="noStrike">
                          <a:latin typeface="Arial"/>
                          <a:ea typeface="Arial"/>
                          <a:cs typeface="Arial"/>
                          <a:sym typeface="Arial"/>
                        </a:rPr>
                        <a:t>2 Boosting </a:t>
                      </a:r>
                      <a:endParaRPr/>
                    </a:p>
                  </a:txBody>
                  <a:tcPr marT="45725" marB="45725" marR="91450" marL="91450">
                    <a:solidFill>
                      <a:srgbClr val="C6D0A8"/>
                    </a:solidFill>
                  </a:tcPr>
                </a:tc>
                <a:tc>
                  <a:txBody>
                    <a:bodyPr/>
                    <a:lstStyle/>
                    <a:p>
                      <a:pPr indent="0" lvl="0" marL="0" marR="0" rtl="0" algn="l">
                        <a:lnSpc>
                          <a:spcPct val="100000"/>
                        </a:lnSpc>
                        <a:spcBef>
                          <a:spcPts val="0"/>
                        </a:spcBef>
                        <a:spcAft>
                          <a:spcPts val="0"/>
                        </a:spcAft>
                        <a:buNone/>
                      </a:pPr>
                      <a:r>
                        <a:rPr b="1" lang="en-US" sz="1400" u="none" cap="none" strike="noStrike"/>
                        <a:t>0.98</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1.00</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0.98 </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0.95</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1.00</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96</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204</a:t>
                      </a:r>
                      <a:endParaRPr/>
                    </a:p>
                  </a:txBody>
                  <a:tcPr marT="45725" marB="45725" marR="91450" marL="91450"/>
                </a:tc>
              </a:tr>
              <a:tr h="460150">
                <a:tc>
                  <a:txBody>
                    <a:bodyPr/>
                    <a:lstStyle/>
                    <a:p>
                      <a:pPr indent="0" lvl="0" marL="0" marR="0" rtl="0" algn="l">
                        <a:lnSpc>
                          <a:spcPct val="100000"/>
                        </a:lnSpc>
                        <a:spcBef>
                          <a:spcPts val="0"/>
                        </a:spcBef>
                        <a:spcAft>
                          <a:spcPts val="0"/>
                        </a:spcAft>
                        <a:buNone/>
                      </a:pPr>
                      <a:r>
                        <a:rPr b="1" lang="en-US" sz="1600" u="none" cap="none" strike="noStrike">
                          <a:latin typeface="Arial"/>
                          <a:ea typeface="Arial"/>
                          <a:cs typeface="Arial"/>
                          <a:sym typeface="Arial"/>
                        </a:rPr>
                        <a:t>3 Stacking</a:t>
                      </a:r>
                      <a:endParaRPr/>
                    </a:p>
                  </a:txBody>
                  <a:tcPr marT="45725" marB="45725" marR="91450" marL="91450">
                    <a:solidFill>
                      <a:srgbClr val="C6D0A8"/>
                    </a:solidFill>
                  </a:tcPr>
                </a:tc>
                <a:tc>
                  <a:txBody>
                    <a:bodyPr/>
                    <a:lstStyle/>
                    <a:p>
                      <a:pPr indent="0" lvl="0" marL="0" marR="0" rtl="0" algn="l">
                        <a:lnSpc>
                          <a:spcPct val="100000"/>
                        </a:lnSpc>
                        <a:spcBef>
                          <a:spcPts val="0"/>
                        </a:spcBef>
                        <a:spcAft>
                          <a:spcPts val="0"/>
                        </a:spcAft>
                        <a:buNone/>
                      </a:pPr>
                      <a:r>
                        <a:rPr b="1" lang="en-US" sz="1400" u="none" cap="none" strike="noStrike"/>
                        <a:t>0.97</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0.97</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0.98</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0.95</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0.99 </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96</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204</a:t>
                      </a:r>
                      <a:endParaRPr/>
                    </a:p>
                  </a:txBody>
                  <a:tcPr marT="45725" marB="45725" marR="91450" marL="91450"/>
                </a:tc>
              </a:tr>
              <a:tr h="460150">
                <a:tc>
                  <a:txBody>
                    <a:bodyPr/>
                    <a:lstStyle/>
                    <a:p>
                      <a:pPr indent="0" lvl="0" marL="0" marR="0" rtl="0" algn="l">
                        <a:lnSpc>
                          <a:spcPct val="100000"/>
                        </a:lnSpc>
                        <a:spcBef>
                          <a:spcPts val="0"/>
                        </a:spcBef>
                        <a:spcAft>
                          <a:spcPts val="0"/>
                        </a:spcAft>
                        <a:buNone/>
                      </a:pPr>
                      <a:r>
                        <a:rPr b="1" lang="en-US" sz="1600" u="none" cap="none" strike="noStrike">
                          <a:latin typeface="Arial"/>
                          <a:ea typeface="Arial"/>
                          <a:cs typeface="Arial"/>
                          <a:sym typeface="Arial"/>
                        </a:rPr>
                        <a:t>4 Random Forest  </a:t>
                      </a:r>
                      <a:endParaRPr/>
                    </a:p>
                  </a:txBody>
                  <a:tcPr marT="45725" marB="45725" marR="91450" marL="91450">
                    <a:solidFill>
                      <a:srgbClr val="C6D0A8"/>
                    </a:solidFill>
                  </a:tcPr>
                </a:tc>
                <a:tc>
                  <a:txBody>
                    <a:bodyPr/>
                    <a:lstStyle/>
                    <a:p>
                      <a:pPr indent="0" lvl="0" marL="0" marR="0" rtl="0" algn="l">
                        <a:lnSpc>
                          <a:spcPct val="100000"/>
                        </a:lnSpc>
                        <a:spcBef>
                          <a:spcPts val="0"/>
                        </a:spcBef>
                        <a:spcAft>
                          <a:spcPts val="0"/>
                        </a:spcAft>
                        <a:buNone/>
                      </a:pPr>
                      <a:r>
                        <a:rPr b="1" lang="en-US" sz="1400" u="none" cap="none" strike="noStrike"/>
                        <a:t>0.99</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1.00</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0.99</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0.97</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1.00 </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100 </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200</a:t>
                      </a:r>
                      <a:endParaRPr/>
                    </a:p>
                  </a:txBody>
                  <a:tcPr marT="45725" marB="45725" marR="91450" marL="91450"/>
                </a:tc>
              </a:tr>
              <a:tr h="460150">
                <a:tc>
                  <a:txBody>
                    <a:bodyPr/>
                    <a:lstStyle/>
                    <a:p>
                      <a:pPr indent="0" lvl="0" marL="0" marR="0" rtl="0" algn="l">
                        <a:lnSpc>
                          <a:spcPct val="100000"/>
                        </a:lnSpc>
                        <a:spcBef>
                          <a:spcPts val="0"/>
                        </a:spcBef>
                        <a:spcAft>
                          <a:spcPts val="0"/>
                        </a:spcAft>
                        <a:buNone/>
                      </a:pPr>
                      <a:r>
                        <a:rPr b="1" lang="en-US" sz="1600" u="none" cap="none" strike="noStrike">
                          <a:latin typeface="Arial"/>
                          <a:ea typeface="Arial"/>
                          <a:cs typeface="Arial"/>
                          <a:sym typeface="Arial"/>
                        </a:rPr>
                        <a:t>5 SVM</a:t>
                      </a:r>
                      <a:endParaRPr/>
                    </a:p>
                  </a:txBody>
                  <a:tcPr marT="45725" marB="45725" marR="91450" marL="91450">
                    <a:solidFill>
                      <a:srgbClr val="C6D0A8"/>
                    </a:solidFill>
                  </a:tcPr>
                </a:tc>
                <a:tc>
                  <a:txBody>
                    <a:bodyPr/>
                    <a:lstStyle/>
                    <a:p>
                      <a:pPr indent="0" lvl="0" marL="0" marR="0" rtl="0" algn="l">
                        <a:lnSpc>
                          <a:spcPct val="100000"/>
                        </a:lnSpc>
                        <a:spcBef>
                          <a:spcPts val="0"/>
                        </a:spcBef>
                        <a:spcAft>
                          <a:spcPts val="0"/>
                        </a:spcAft>
                        <a:buNone/>
                      </a:pPr>
                      <a:r>
                        <a:rPr b="1" lang="en-US" sz="1400" u="none" cap="none" strike="noStrike"/>
                        <a:t>1.00</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0.99 </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1.00</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0.99</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1.00</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150 </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300</a:t>
                      </a:r>
                      <a:endParaRPr/>
                    </a:p>
                  </a:txBody>
                  <a:tcPr marT="45725" marB="45725" marR="91450" marL="91450"/>
                </a:tc>
              </a:tr>
              <a:tr h="460150">
                <a:tc>
                  <a:txBody>
                    <a:bodyPr/>
                    <a:lstStyle/>
                    <a:p>
                      <a:pPr indent="0" lvl="0" marL="0" marR="0" rtl="0" algn="l">
                        <a:lnSpc>
                          <a:spcPct val="100000"/>
                        </a:lnSpc>
                        <a:spcBef>
                          <a:spcPts val="0"/>
                        </a:spcBef>
                        <a:spcAft>
                          <a:spcPts val="0"/>
                        </a:spcAft>
                        <a:buNone/>
                      </a:pPr>
                      <a:r>
                        <a:rPr b="1" lang="en-US" sz="1600" u="none" cap="none" strike="noStrike">
                          <a:latin typeface="Arial"/>
                          <a:ea typeface="Arial"/>
                          <a:cs typeface="Arial"/>
                          <a:sym typeface="Arial"/>
                        </a:rPr>
                        <a:t> 6 KNN</a:t>
                      </a:r>
                      <a:endParaRPr/>
                    </a:p>
                  </a:txBody>
                  <a:tcPr marT="45725" marB="45725" marR="91450" marL="91450">
                    <a:solidFill>
                      <a:srgbClr val="C6D0A8"/>
                    </a:solidFill>
                  </a:tcPr>
                </a:tc>
                <a:tc>
                  <a:txBody>
                    <a:bodyPr/>
                    <a:lstStyle/>
                    <a:p>
                      <a:pPr indent="0" lvl="0" marL="0" marR="0" rtl="0" algn="l">
                        <a:lnSpc>
                          <a:spcPct val="100000"/>
                        </a:lnSpc>
                        <a:spcBef>
                          <a:spcPts val="0"/>
                        </a:spcBef>
                        <a:spcAft>
                          <a:spcPts val="0"/>
                        </a:spcAft>
                        <a:buNone/>
                      </a:pPr>
                      <a:r>
                        <a:rPr b="1" lang="en-US" sz="1400" u="none" cap="none" strike="noStrike"/>
                        <a:t>0.99</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0.99</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0.99</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0.98 </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1.00</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125</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250</a:t>
                      </a:r>
                      <a:endParaRPr/>
                    </a:p>
                  </a:txBody>
                  <a:tcPr marT="45725" marB="45725" marR="91450" marL="91450"/>
                </a:tc>
              </a:tr>
              <a:tr h="460150">
                <a:tc>
                  <a:txBody>
                    <a:bodyPr/>
                    <a:lstStyle/>
                    <a:p>
                      <a:pPr indent="0" lvl="0" marL="0" marR="0" rtl="0" algn="l">
                        <a:lnSpc>
                          <a:spcPct val="100000"/>
                        </a:lnSpc>
                        <a:spcBef>
                          <a:spcPts val="0"/>
                        </a:spcBef>
                        <a:spcAft>
                          <a:spcPts val="0"/>
                        </a:spcAft>
                        <a:buNone/>
                      </a:pPr>
                      <a:r>
                        <a:rPr b="1" lang="en-US" sz="1600" u="none" cap="none" strike="noStrike">
                          <a:latin typeface="Arial"/>
                          <a:ea typeface="Arial"/>
                          <a:cs typeface="Arial"/>
                          <a:sym typeface="Arial"/>
                        </a:rPr>
                        <a:t>7 ANN</a:t>
                      </a:r>
                      <a:endParaRPr/>
                    </a:p>
                  </a:txBody>
                  <a:tcPr marT="45725" marB="45725" marR="91450" marL="91450">
                    <a:solidFill>
                      <a:srgbClr val="C6D0A8"/>
                    </a:solidFill>
                  </a:tcPr>
                </a:tc>
                <a:tc>
                  <a:txBody>
                    <a:bodyPr/>
                    <a:lstStyle/>
                    <a:p>
                      <a:pPr indent="0" lvl="0" marL="0" marR="0" rtl="0" algn="l">
                        <a:lnSpc>
                          <a:spcPct val="100000"/>
                        </a:lnSpc>
                        <a:spcBef>
                          <a:spcPts val="0"/>
                        </a:spcBef>
                        <a:spcAft>
                          <a:spcPts val="0"/>
                        </a:spcAft>
                        <a:buNone/>
                      </a:pPr>
                      <a:r>
                        <a:rPr b="1" lang="en-US" sz="1400" u="none" cap="none" strike="noStrike"/>
                        <a:t>0.99</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1.00</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0.98</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0.96</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1.00</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96</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204</a:t>
                      </a:r>
                      <a:endParaRPr/>
                    </a:p>
                  </a:txBody>
                  <a:tcPr marT="45725" marB="45725" marR="91450" marL="91450"/>
                </a:tc>
              </a:tr>
              <a:tr h="460150">
                <a:tc>
                  <a:txBody>
                    <a:bodyPr/>
                    <a:lstStyle/>
                    <a:p>
                      <a:pPr indent="0" lvl="0" marL="0" marR="0" rtl="0" algn="l">
                        <a:lnSpc>
                          <a:spcPct val="100000"/>
                        </a:lnSpc>
                        <a:spcBef>
                          <a:spcPts val="0"/>
                        </a:spcBef>
                        <a:spcAft>
                          <a:spcPts val="0"/>
                        </a:spcAft>
                        <a:buNone/>
                      </a:pPr>
                      <a:r>
                        <a:rPr b="1" lang="en-US" sz="1600" u="none" cap="none" strike="noStrike">
                          <a:latin typeface="Arial"/>
                          <a:ea typeface="Arial"/>
                          <a:cs typeface="Arial"/>
                          <a:sym typeface="Arial"/>
                        </a:rPr>
                        <a:t>8 Logistic Regression</a:t>
                      </a:r>
                      <a:endParaRPr/>
                    </a:p>
                  </a:txBody>
                  <a:tcPr marT="45725" marB="45725" marR="91450" marL="91450">
                    <a:solidFill>
                      <a:srgbClr val="C6D0A8"/>
                    </a:solidFill>
                  </a:tcPr>
                </a:tc>
                <a:tc>
                  <a:txBody>
                    <a:bodyPr/>
                    <a:lstStyle/>
                    <a:p>
                      <a:pPr indent="0" lvl="0" marL="0" marR="0" rtl="0" algn="l">
                        <a:lnSpc>
                          <a:spcPct val="100000"/>
                        </a:lnSpc>
                        <a:spcBef>
                          <a:spcPts val="0"/>
                        </a:spcBef>
                        <a:spcAft>
                          <a:spcPts val="0"/>
                        </a:spcAft>
                        <a:buNone/>
                      </a:pPr>
                      <a:r>
                        <a:rPr b="1" lang="en-US" sz="1400" u="none" cap="none" strike="noStrike"/>
                        <a:t>0.99</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0.98</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1.00</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0.99</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0.99</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125</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250</a:t>
                      </a:r>
                      <a:endParaRPr/>
                    </a:p>
                  </a:txBody>
                  <a:tcPr marT="45725" marB="45725" marR="91450" marL="91450"/>
                </a:tc>
              </a:tr>
              <a:tr h="460150">
                <a:tc>
                  <a:txBody>
                    <a:bodyPr/>
                    <a:lstStyle/>
                    <a:p>
                      <a:pPr indent="0" lvl="0" marL="0" marR="0" rtl="0" algn="l">
                        <a:lnSpc>
                          <a:spcPct val="100000"/>
                        </a:lnSpc>
                        <a:spcBef>
                          <a:spcPts val="0"/>
                        </a:spcBef>
                        <a:spcAft>
                          <a:spcPts val="0"/>
                        </a:spcAft>
                        <a:buNone/>
                      </a:pPr>
                      <a:r>
                        <a:rPr b="1" lang="en-US" sz="1600" u="none" cap="none" strike="noStrike">
                          <a:latin typeface="Arial"/>
                          <a:ea typeface="Arial"/>
                          <a:cs typeface="Arial"/>
                          <a:sym typeface="Arial"/>
                        </a:rPr>
                        <a:t>9 Naïve Bayes</a:t>
                      </a:r>
                      <a:endParaRPr/>
                    </a:p>
                  </a:txBody>
                  <a:tcPr marT="45725" marB="45725" marR="91450" marL="91450">
                    <a:solidFill>
                      <a:srgbClr val="C6D0A8"/>
                    </a:solidFill>
                  </a:tcPr>
                </a:tc>
                <a:tc>
                  <a:txBody>
                    <a:bodyPr/>
                    <a:lstStyle/>
                    <a:p>
                      <a:pPr indent="0" lvl="0" marL="0" marR="0" rtl="0" algn="l">
                        <a:lnSpc>
                          <a:spcPct val="100000"/>
                        </a:lnSpc>
                        <a:spcBef>
                          <a:spcPts val="0"/>
                        </a:spcBef>
                        <a:spcAft>
                          <a:spcPts val="0"/>
                        </a:spcAft>
                        <a:buNone/>
                      </a:pPr>
                      <a:r>
                        <a:rPr b="1" lang="en-US" sz="1400" u="none" cap="none" strike="noStrike"/>
                        <a:t>0.97</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0.98</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1.00</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0.96</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1.00</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96</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204</a:t>
                      </a:r>
                      <a:endParaRPr/>
                    </a:p>
                  </a:txBody>
                  <a:tcPr marT="45725" marB="45725" marR="91450" marL="91450"/>
                </a:tc>
              </a:tr>
              <a:tr h="460150">
                <a:tc>
                  <a:txBody>
                    <a:bodyPr/>
                    <a:lstStyle/>
                    <a:p>
                      <a:pPr indent="0" lvl="0" marL="0" marR="0" rtl="0" algn="l">
                        <a:lnSpc>
                          <a:spcPct val="100000"/>
                        </a:lnSpc>
                        <a:spcBef>
                          <a:spcPts val="0"/>
                        </a:spcBef>
                        <a:spcAft>
                          <a:spcPts val="0"/>
                        </a:spcAft>
                        <a:buNone/>
                      </a:pPr>
                      <a:r>
                        <a:rPr b="1" lang="en-US" sz="1600" u="none" cap="none" strike="noStrike">
                          <a:latin typeface="Arial"/>
                          <a:ea typeface="Arial"/>
                          <a:cs typeface="Arial"/>
                          <a:sym typeface="Arial"/>
                        </a:rPr>
                        <a:t>10 Decision Tree</a:t>
                      </a:r>
                      <a:endParaRPr/>
                    </a:p>
                  </a:txBody>
                  <a:tcPr marT="45725" marB="45725" marR="91450" marL="91450">
                    <a:solidFill>
                      <a:srgbClr val="C6D0A8"/>
                    </a:solidFill>
                  </a:tcPr>
                </a:tc>
                <a:tc>
                  <a:txBody>
                    <a:bodyPr/>
                    <a:lstStyle/>
                    <a:p>
                      <a:pPr indent="0" lvl="0" marL="0" marR="0" rtl="0" algn="l">
                        <a:lnSpc>
                          <a:spcPct val="100000"/>
                        </a:lnSpc>
                        <a:spcBef>
                          <a:spcPts val="0"/>
                        </a:spcBef>
                        <a:spcAft>
                          <a:spcPts val="0"/>
                        </a:spcAft>
                        <a:buNone/>
                      </a:pPr>
                      <a:r>
                        <a:rPr b="1" lang="en-US" sz="1400" u="none" cap="none" strike="noStrike"/>
                        <a:t>0.99</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0.98</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1.00</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0.99</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0.99</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     125</a:t>
                      </a:r>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t>1:-     250</a:t>
                      </a:r>
                      <a:endParaRPr/>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78"/>
          <p:cNvSpPr txBox="1"/>
          <p:nvPr/>
        </p:nvSpPr>
        <p:spPr>
          <a:xfrm>
            <a:off x="558140" y="475013"/>
            <a:ext cx="805147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535D32"/>
                </a:solidFill>
                <a:latin typeface="Arial"/>
                <a:ea typeface="Arial"/>
                <a:cs typeface="Arial"/>
                <a:sym typeface="Arial"/>
              </a:rPr>
              <a:t>Pipeline Result:-</a:t>
            </a:r>
            <a:endParaRPr/>
          </a:p>
        </p:txBody>
      </p:sp>
      <p:pic>
        <p:nvPicPr>
          <p:cNvPr id="284" name="Google Shape;284;p78"/>
          <p:cNvPicPr preferRelativeResize="0"/>
          <p:nvPr/>
        </p:nvPicPr>
        <p:blipFill rotWithShape="1">
          <a:blip r:embed="rId3">
            <a:alphaModFix/>
          </a:blip>
          <a:srcRect b="0" l="0" r="0" t="0"/>
          <a:stretch/>
        </p:blipFill>
        <p:spPr>
          <a:xfrm>
            <a:off x="1922396" y="1100266"/>
            <a:ext cx="5065314" cy="3578612"/>
          </a:xfrm>
          <a:prstGeom prst="rect">
            <a:avLst/>
          </a:prstGeom>
          <a:noFill/>
          <a:ln>
            <a:noFill/>
          </a:ln>
        </p:spPr>
      </p:pic>
      <p:sp>
        <p:nvSpPr>
          <p:cNvPr id="285" name="Google Shape;285;p78"/>
          <p:cNvSpPr txBox="1"/>
          <p:nvPr/>
        </p:nvSpPr>
        <p:spPr>
          <a:xfrm>
            <a:off x="558140" y="4880758"/>
            <a:ext cx="805147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The accuracy of all models are almost near to 1.  We have selected Random Forest as our Final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79"/>
          <p:cNvSpPr txBox="1"/>
          <p:nvPr/>
        </p:nvSpPr>
        <p:spPr>
          <a:xfrm>
            <a:off x="730331" y="356751"/>
            <a:ext cx="7475517"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sng" cap="none" strike="noStrike">
                <a:solidFill>
                  <a:srgbClr val="535D32"/>
                </a:solidFill>
                <a:latin typeface="Arial"/>
                <a:ea typeface="Arial"/>
                <a:cs typeface="Arial"/>
                <a:sym typeface="Arial"/>
              </a:rPr>
              <a:t>Compare logistic with K-Means</a:t>
            </a:r>
            <a:endParaRPr/>
          </a:p>
        </p:txBody>
      </p:sp>
      <p:pic>
        <p:nvPicPr>
          <p:cNvPr id="291" name="Google Shape;291;p79"/>
          <p:cNvPicPr preferRelativeResize="0"/>
          <p:nvPr/>
        </p:nvPicPr>
        <p:blipFill rotWithShape="1">
          <a:blip r:embed="rId3">
            <a:alphaModFix/>
          </a:blip>
          <a:srcRect b="0" l="0" r="0" t="0"/>
          <a:stretch/>
        </p:blipFill>
        <p:spPr>
          <a:xfrm>
            <a:off x="188905" y="997741"/>
            <a:ext cx="8558368" cy="4123854"/>
          </a:xfrm>
          <a:prstGeom prst="rect">
            <a:avLst/>
          </a:prstGeom>
          <a:noFill/>
          <a:ln>
            <a:noFill/>
          </a:ln>
        </p:spPr>
      </p:pic>
      <p:sp>
        <p:nvSpPr>
          <p:cNvPr id="292" name="Google Shape;292;p79"/>
          <p:cNvSpPr txBox="1"/>
          <p:nvPr/>
        </p:nvSpPr>
        <p:spPr>
          <a:xfrm>
            <a:off x="534390" y="5462649"/>
            <a:ext cx="8212883"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We have imported logistic and Kmeans and split our data into xtrain and ytrain and. Then we predicted Ypred and did standard scaler, and made data frame. Then clusters were formed.</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80"/>
          <p:cNvSpPr txBox="1"/>
          <p:nvPr/>
        </p:nvSpPr>
        <p:spPr>
          <a:xfrm>
            <a:off x="730331" y="5300920"/>
            <a:ext cx="7172696"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1800" u="none" cap="none" strike="noStrike">
                <a:solidFill>
                  <a:srgbClr val="000000"/>
                </a:solidFill>
                <a:latin typeface="Arial"/>
                <a:ea typeface="Arial"/>
                <a:cs typeface="Arial"/>
                <a:sym typeface="Arial"/>
              </a:rPr>
              <a:t>After doing the comparison, we have come to the conclusion that our data is authentic as our model is predicting 2 clusters one for fake and other for genuine bill, and is also showing 98% accuracy.</a:t>
            </a:r>
            <a:endParaRPr/>
          </a:p>
        </p:txBody>
      </p:sp>
      <p:pic>
        <p:nvPicPr>
          <p:cNvPr id="298" name="Google Shape;298;p80"/>
          <p:cNvPicPr preferRelativeResize="0"/>
          <p:nvPr/>
        </p:nvPicPr>
        <p:blipFill rotWithShape="1">
          <a:blip r:embed="rId3">
            <a:alphaModFix/>
          </a:blip>
          <a:srcRect b="0" l="0" r="0" t="0"/>
          <a:stretch/>
        </p:blipFill>
        <p:spPr>
          <a:xfrm>
            <a:off x="558140" y="135805"/>
            <a:ext cx="3443844" cy="4683628"/>
          </a:xfrm>
          <a:prstGeom prst="rect">
            <a:avLst/>
          </a:prstGeom>
          <a:noFill/>
          <a:ln>
            <a:noFill/>
          </a:ln>
        </p:spPr>
      </p:pic>
      <p:pic>
        <p:nvPicPr>
          <p:cNvPr id="299" name="Google Shape;299;p80"/>
          <p:cNvPicPr preferRelativeResize="0"/>
          <p:nvPr/>
        </p:nvPicPr>
        <p:blipFill rotWithShape="1">
          <a:blip r:embed="rId4">
            <a:alphaModFix/>
          </a:blip>
          <a:srcRect b="0" l="0" r="0" t="0"/>
          <a:stretch/>
        </p:blipFill>
        <p:spPr>
          <a:xfrm>
            <a:off x="4091062" y="546265"/>
            <a:ext cx="4824346" cy="375954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81"/>
          <p:cNvSpPr txBox="1"/>
          <p:nvPr/>
        </p:nvSpPr>
        <p:spPr>
          <a:xfrm>
            <a:off x="475014" y="190005"/>
            <a:ext cx="7980218" cy="150810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535D32"/>
                </a:solidFill>
                <a:latin typeface="Arial"/>
                <a:ea typeface="Arial"/>
                <a:cs typeface="Arial"/>
                <a:sym typeface="Arial"/>
              </a:rPr>
              <a:t>PCA to get a clearer separation between the Genuine and Fake Bills.</a:t>
            </a:r>
            <a:endParaRPr b="1" i="0" sz="2000" u="none" cap="none" strike="noStrike">
              <a:solidFill>
                <a:srgbClr val="535D32"/>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2000" u="none" cap="none" strike="noStrike">
              <a:solidFill>
                <a:srgbClr val="535D32"/>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2400" u="none" cap="none" strike="noStrike">
              <a:solidFill>
                <a:srgbClr val="535D32"/>
              </a:solidFill>
              <a:latin typeface="Arial"/>
              <a:ea typeface="Arial"/>
              <a:cs typeface="Arial"/>
              <a:sym typeface="Arial"/>
            </a:endParaRPr>
          </a:p>
        </p:txBody>
      </p:sp>
      <p:pic>
        <p:nvPicPr>
          <p:cNvPr id="305" name="Google Shape;305;p81"/>
          <p:cNvPicPr preferRelativeResize="0"/>
          <p:nvPr/>
        </p:nvPicPr>
        <p:blipFill rotWithShape="1">
          <a:blip r:embed="rId3">
            <a:alphaModFix/>
          </a:blip>
          <a:srcRect b="0" l="0" r="0" t="0"/>
          <a:stretch/>
        </p:blipFill>
        <p:spPr>
          <a:xfrm>
            <a:off x="849085" y="1223159"/>
            <a:ext cx="7445829" cy="4233314"/>
          </a:xfrm>
          <a:prstGeom prst="rect">
            <a:avLst/>
          </a:prstGeom>
          <a:noFill/>
          <a:ln>
            <a:noFill/>
          </a:ln>
        </p:spPr>
      </p:pic>
      <p:sp>
        <p:nvSpPr>
          <p:cNvPr id="306" name="Google Shape;306;p81"/>
          <p:cNvSpPr txBox="1"/>
          <p:nvPr/>
        </p:nvSpPr>
        <p:spPr>
          <a:xfrm>
            <a:off x="629392" y="5688281"/>
            <a:ext cx="8087096"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For PCA Part, we performed standard scaler, and fitted our data into PCA model</a:t>
            </a:r>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82"/>
          <p:cNvPicPr preferRelativeResize="0"/>
          <p:nvPr/>
        </p:nvPicPr>
        <p:blipFill rotWithShape="1">
          <a:blip r:embed="rId3">
            <a:alphaModFix/>
          </a:blip>
          <a:srcRect b="0" l="0" r="0" t="0"/>
          <a:stretch/>
        </p:blipFill>
        <p:spPr>
          <a:xfrm>
            <a:off x="656155" y="317342"/>
            <a:ext cx="6477904" cy="1971950"/>
          </a:xfrm>
          <a:prstGeom prst="rect">
            <a:avLst/>
          </a:prstGeom>
          <a:noFill/>
          <a:ln>
            <a:noFill/>
          </a:ln>
        </p:spPr>
      </p:pic>
      <p:sp>
        <p:nvSpPr>
          <p:cNvPr id="312" name="Google Shape;312;p82"/>
          <p:cNvSpPr txBox="1"/>
          <p:nvPr/>
        </p:nvSpPr>
        <p:spPr>
          <a:xfrm>
            <a:off x="774908" y="2378399"/>
            <a:ext cx="795345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Then we calculated Variance Ratio, and from first 4 output, we are getting highest variance value.</a:t>
            </a:r>
            <a:endParaRPr/>
          </a:p>
        </p:txBody>
      </p:sp>
      <p:pic>
        <p:nvPicPr>
          <p:cNvPr id="313" name="Google Shape;313;p82"/>
          <p:cNvPicPr preferRelativeResize="0"/>
          <p:nvPr/>
        </p:nvPicPr>
        <p:blipFill rotWithShape="1">
          <a:blip r:embed="rId4">
            <a:alphaModFix/>
          </a:blip>
          <a:srcRect b="69834" l="1842" r="-1841" t="-1844"/>
          <a:stretch/>
        </p:blipFill>
        <p:spPr>
          <a:xfrm>
            <a:off x="894247" y="3008855"/>
            <a:ext cx="6480328" cy="2180662"/>
          </a:xfrm>
          <a:prstGeom prst="rect">
            <a:avLst/>
          </a:prstGeom>
          <a:noFill/>
          <a:ln>
            <a:noFill/>
          </a:ln>
        </p:spPr>
      </p:pic>
      <p:sp>
        <p:nvSpPr>
          <p:cNvPr id="314" name="Google Shape;314;p82"/>
          <p:cNvSpPr txBox="1"/>
          <p:nvPr/>
        </p:nvSpPr>
        <p:spPr>
          <a:xfrm>
            <a:off x="1261797" y="5734118"/>
            <a:ext cx="7240936"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We took first 4 components from variance ratio  and fitted it in our PCA model and calculated PCA values.</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
          <p:cNvSpPr txBox="1"/>
          <p:nvPr/>
        </p:nvSpPr>
        <p:spPr>
          <a:xfrm>
            <a:off x="2454728" y="731998"/>
            <a:ext cx="4234543"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400" u="none" cap="none" strike="noStrike">
                <a:solidFill>
                  <a:srgbClr val="535D32"/>
                </a:solidFill>
                <a:latin typeface="Verdana"/>
                <a:ea typeface="Verdana"/>
                <a:cs typeface="Verdana"/>
                <a:sym typeface="Verdana"/>
              </a:rPr>
              <a:t>Problem </a:t>
            </a:r>
            <a:r>
              <a:rPr b="1" i="0" lang="en-US" sz="2400" u="none" cap="none" strike="noStrike">
                <a:solidFill>
                  <a:srgbClr val="535D32"/>
                </a:solidFill>
                <a:latin typeface="Arial"/>
                <a:ea typeface="Arial"/>
                <a:cs typeface="Arial"/>
                <a:sym typeface="Arial"/>
              </a:rPr>
              <a:t>Statement</a:t>
            </a:r>
            <a:r>
              <a:rPr b="1" i="0" lang="en-US" sz="2400" u="none" cap="none" strike="noStrike">
                <a:solidFill>
                  <a:srgbClr val="535D32"/>
                </a:solidFill>
                <a:latin typeface="Verdana"/>
                <a:ea typeface="Verdana"/>
                <a:cs typeface="Verdana"/>
                <a:sym typeface="Verdana"/>
              </a:rPr>
              <a:t>:</a:t>
            </a:r>
            <a:endParaRPr b="0" i="0" sz="1200" u="none" cap="none" strike="noStrike">
              <a:solidFill>
                <a:srgbClr val="535D32"/>
              </a:solidFill>
              <a:latin typeface="Verdana"/>
              <a:ea typeface="Verdana"/>
              <a:cs typeface="Verdana"/>
              <a:sym typeface="Verdana"/>
            </a:endParaRPr>
          </a:p>
        </p:txBody>
      </p:sp>
      <p:sp>
        <p:nvSpPr>
          <p:cNvPr id="189" name="Google Shape;189;p2"/>
          <p:cNvSpPr txBox="1"/>
          <p:nvPr/>
        </p:nvSpPr>
        <p:spPr>
          <a:xfrm>
            <a:off x="82500" y="4402777"/>
            <a:ext cx="8979000" cy="1877397"/>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300"/>
              <a:buFont typeface="Arial"/>
              <a:buChar char="•"/>
            </a:pPr>
            <a:r>
              <a:rPr b="1" i="0" lang="en-US" sz="2000" u="none" cap="none" strike="noStrike">
                <a:solidFill>
                  <a:schemeClr val="dk1"/>
                </a:solidFill>
                <a:latin typeface="Arial"/>
                <a:ea typeface="Arial"/>
                <a:cs typeface="Arial"/>
                <a:sym typeface="Arial"/>
              </a:rPr>
              <a:t>Predicting the missing values with a linear regression. </a:t>
            </a:r>
            <a:endParaRPr/>
          </a:p>
          <a:p>
            <a:pPr indent="-285750" lvl="0" marL="285750" marR="0" rtl="0" algn="just">
              <a:lnSpc>
                <a:spcPct val="100000"/>
              </a:lnSpc>
              <a:spcBef>
                <a:spcPts val="0"/>
              </a:spcBef>
              <a:spcAft>
                <a:spcPts val="0"/>
              </a:spcAft>
              <a:buClr>
                <a:srgbClr val="000000"/>
              </a:buClr>
              <a:buSzPts val="1300"/>
              <a:buFont typeface="Arial"/>
              <a:buChar char="•"/>
            </a:pPr>
            <a:r>
              <a:rPr b="1" i="0" lang="en-US" sz="2000" u="none" cap="none" strike="noStrike">
                <a:solidFill>
                  <a:schemeClr val="dk1"/>
                </a:solidFill>
                <a:latin typeface="Arial"/>
                <a:ea typeface="Arial"/>
                <a:cs typeface="Arial"/>
                <a:sym typeface="Arial"/>
              </a:rPr>
              <a:t>Compare logistic with K-Means.</a:t>
            </a:r>
            <a:endParaRPr/>
          </a:p>
          <a:p>
            <a:pPr indent="-285750" lvl="0" marL="285750" marR="0" rtl="0" algn="just">
              <a:lnSpc>
                <a:spcPct val="100000"/>
              </a:lnSpc>
              <a:spcBef>
                <a:spcPts val="0"/>
              </a:spcBef>
              <a:spcAft>
                <a:spcPts val="0"/>
              </a:spcAft>
              <a:buClr>
                <a:srgbClr val="000000"/>
              </a:buClr>
              <a:buSzPts val="1300"/>
              <a:buFont typeface="Arial"/>
              <a:buChar char="•"/>
            </a:pPr>
            <a:r>
              <a:rPr b="1" i="0" lang="en-US" sz="2000" u="none" cap="none" strike="noStrike">
                <a:solidFill>
                  <a:schemeClr val="dk1"/>
                </a:solidFill>
                <a:latin typeface="Arial"/>
                <a:ea typeface="Arial"/>
                <a:cs typeface="Arial"/>
                <a:sym typeface="Arial"/>
              </a:rPr>
              <a:t>Trying to do a PCA  to get a clearer separation between </a:t>
            </a:r>
            <a:r>
              <a:rPr b="1" i="0" lang="en-US" sz="1800" u="none" cap="none" strike="noStrike">
                <a:solidFill>
                  <a:schemeClr val="dk1"/>
                </a:solidFill>
                <a:latin typeface="Arial"/>
                <a:ea typeface="Arial"/>
                <a:cs typeface="Arial"/>
                <a:sym typeface="Arial"/>
              </a:rPr>
              <a:t>the Genuine and Fake Bills.</a:t>
            </a:r>
            <a:endParaRPr/>
          </a:p>
          <a:p>
            <a:pPr indent="-285750" lvl="0" marL="285750" marR="0" rtl="0" algn="just">
              <a:lnSpc>
                <a:spcPct val="100000"/>
              </a:lnSpc>
              <a:spcBef>
                <a:spcPts val="0"/>
              </a:spcBef>
              <a:spcAft>
                <a:spcPts val="0"/>
              </a:spcAft>
              <a:buClr>
                <a:srgbClr val="000000"/>
              </a:buClr>
              <a:buSzPts val="1300"/>
              <a:buFont typeface="Arial"/>
              <a:buChar char="•"/>
            </a:pPr>
            <a:r>
              <a:rPr b="1" i="0" lang="en-US" sz="2000" u="none" cap="none" strike="noStrike">
                <a:solidFill>
                  <a:schemeClr val="dk1"/>
                </a:solidFill>
                <a:latin typeface="Arial"/>
                <a:ea typeface="Arial"/>
                <a:cs typeface="Arial"/>
                <a:sym typeface="Arial"/>
              </a:rPr>
              <a:t>To predict model which will give the best accuracy</a:t>
            </a:r>
            <a:r>
              <a:rPr b="1" i="0" lang="en-US" sz="1600" u="none" cap="none" strike="noStrike">
                <a:solidFill>
                  <a:schemeClr val="dk1"/>
                </a:solidFill>
                <a:latin typeface="Arial"/>
                <a:ea typeface="Arial"/>
                <a:cs typeface="Arial"/>
                <a:sym typeface="Arial"/>
              </a:rPr>
              <a:t>.</a:t>
            </a:r>
            <a:endParaRPr b="1" i="0" sz="1600" u="none" cap="none" strike="noStrike">
              <a:solidFill>
                <a:schemeClr val="dk1"/>
              </a:solidFill>
              <a:latin typeface="Arial"/>
              <a:ea typeface="Arial"/>
              <a:cs typeface="Arial"/>
              <a:sym typeface="Arial"/>
            </a:endParaRPr>
          </a:p>
          <a:p>
            <a:pPr indent="-203200" lvl="0" marL="285750" marR="0" rtl="0" algn="just">
              <a:lnSpc>
                <a:spcPct val="100000"/>
              </a:lnSpc>
              <a:spcBef>
                <a:spcPts val="0"/>
              </a:spcBef>
              <a:spcAft>
                <a:spcPts val="0"/>
              </a:spcAft>
              <a:buClr>
                <a:srgbClr val="000000"/>
              </a:buClr>
              <a:buSzPts val="1300"/>
              <a:buFont typeface="Arial"/>
              <a:buNone/>
            </a:pPr>
            <a:r>
              <a:t/>
            </a:r>
            <a:endParaRPr b="1" i="0" sz="1800" u="none" cap="none" strike="noStrike">
              <a:solidFill>
                <a:schemeClr val="dk1"/>
              </a:solidFill>
              <a:latin typeface="Arial"/>
              <a:ea typeface="Arial"/>
              <a:cs typeface="Arial"/>
              <a:sym typeface="Arial"/>
            </a:endParaRPr>
          </a:p>
        </p:txBody>
      </p:sp>
      <p:sp>
        <p:nvSpPr>
          <p:cNvPr id="190" name="Google Shape;190;p2"/>
          <p:cNvSpPr txBox="1"/>
          <p:nvPr/>
        </p:nvSpPr>
        <p:spPr>
          <a:xfrm>
            <a:off x="3598223" y="3448544"/>
            <a:ext cx="256950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800" u="none" cap="none" strike="noStrike">
                <a:solidFill>
                  <a:srgbClr val="535D32"/>
                </a:solidFill>
                <a:latin typeface="Arial"/>
                <a:ea typeface="Arial"/>
                <a:cs typeface="Arial"/>
                <a:sym typeface="Arial"/>
              </a:rPr>
              <a:t>Objective</a:t>
            </a:r>
            <a:r>
              <a:rPr b="1" i="0" lang="en-US" sz="2400" u="none" cap="none" strike="noStrike">
                <a:solidFill>
                  <a:srgbClr val="535D32"/>
                </a:solidFill>
                <a:latin typeface="Arial"/>
                <a:ea typeface="Arial"/>
                <a:cs typeface="Arial"/>
                <a:sym typeface="Arial"/>
              </a:rPr>
              <a:t>:</a:t>
            </a:r>
            <a:endParaRPr b="0" i="0" sz="2400" u="none" cap="none" strike="noStrike">
              <a:solidFill>
                <a:srgbClr val="535D32"/>
              </a:solidFill>
              <a:latin typeface="Arial"/>
              <a:ea typeface="Arial"/>
              <a:cs typeface="Arial"/>
              <a:sym typeface="Arial"/>
            </a:endParaRPr>
          </a:p>
        </p:txBody>
      </p:sp>
      <p:pic>
        <p:nvPicPr>
          <p:cNvPr id="191" name="Google Shape;191;p2"/>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192" name="Google Shape;192;p2"/>
          <p:cNvSpPr txBox="1"/>
          <p:nvPr/>
        </p:nvSpPr>
        <p:spPr>
          <a:xfrm>
            <a:off x="82500" y="1519345"/>
            <a:ext cx="8680854" cy="1603476"/>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i="0" lang="en-US" sz="2000" u="none" cap="none" strike="noStrike">
                <a:solidFill>
                  <a:schemeClr val="dk1"/>
                </a:solidFill>
                <a:latin typeface="Arial"/>
                <a:ea typeface="Arial"/>
                <a:cs typeface="Arial"/>
                <a:sym typeface="Arial"/>
              </a:rPr>
              <a:t>To build model which will predict how many bills are fake and how many are genuine? .</a:t>
            </a:r>
            <a:endParaRPr/>
          </a:p>
          <a:p>
            <a:pPr indent="0" lvl="0" marL="0" marR="0" rtl="0" algn="l">
              <a:lnSpc>
                <a:spcPct val="115000"/>
              </a:lnSpc>
              <a:spcBef>
                <a:spcPts val="0"/>
              </a:spcBef>
              <a:spcAft>
                <a:spcPts val="0"/>
              </a:spcAft>
              <a:buClr>
                <a:schemeClr val="dk1"/>
              </a:buClr>
              <a:buSzPts val="11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83"/>
          <p:cNvPicPr preferRelativeResize="0"/>
          <p:nvPr/>
        </p:nvPicPr>
        <p:blipFill rotWithShape="1">
          <a:blip r:embed="rId3">
            <a:alphaModFix/>
          </a:blip>
          <a:srcRect b="0" l="0" r="0" t="0"/>
          <a:stretch/>
        </p:blipFill>
        <p:spPr>
          <a:xfrm>
            <a:off x="844118" y="344384"/>
            <a:ext cx="6386983" cy="4702629"/>
          </a:xfrm>
          <a:prstGeom prst="rect">
            <a:avLst/>
          </a:prstGeom>
          <a:noFill/>
          <a:ln>
            <a:noFill/>
          </a:ln>
        </p:spPr>
      </p:pic>
      <p:sp>
        <p:nvSpPr>
          <p:cNvPr id="320" name="Google Shape;320;p83"/>
          <p:cNvSpPr txBox="1"/>
          <p:nvPr/>
        </p:nvSpPr>
        <p:spPr>
          <a:xfrm>
            <a:off x="844118" y="5248893"/>
            <a:ext cx="7907996" cy="5232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We created data frame with 4 PCA components and added our target column at last in our dataset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84"/>
          <p:cNvPicPr preferRelativeResize="0"/>
          <p:nvPr/>
        </p:nvPicPr>
        <p:blipFill rotWithShape="1">
          <a:blip r:embed="rId3">
            <a:alphaModFix/>
          </a:blip>
          <a:srcRect b="0" l="0" r="0" t="0"/>
          <a:stretch/>
        </p:blipFill>
        <p:spPr>
          <a:xfrm>
            <a:off x="311967" y="274349"/>
            <a:ext cx="8068801" cy="4155148"/>
          </a:xfrm>
          <a:prstGeom prst="rect">
            <a:avLst/>
          </a:prstGeom>
          <a:noFill/>
          <a:ln>
            <a:noFill/>
          </a:ln>
        </p:spPr>
      </p:pic>
      <p:sp>
        <p:nvSpPr>
          <p:cNvPr id="326" name="Google Shape;326;p84"/>
          <p:cNvSpPr txBox="1"/>
          <p:nvPr/>
        </p:nvSpPr>
        <p:spPr>
          <a:xfrm>
            <a:off x="605642" y="4631377"/>
            <a:ext cx="8068801" cy="30777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We performed xtrain ytrain on our Random Forest Classifier and got 98% accuracy.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3"/>
          <p:cNvSpPr txBox="1"/>
          <p:nvPr/>
        </p:nvSpPr>
        <p:spPr>
          <a:xfrm>
            <a:off x="1049714" y="533465"/>
            <a:ext cx="6925292"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535D32"/>
                </a:solidFill>
                <a:latin typeface="Arial"/>
                <a:ea typeface="Arial"/>
                <a:cs typeface="Arial"/>
                <a:sym typeface="Arial"/>
              </a:rPr>
              <a:t>Model Deployment using Stream lit method</a:t>
            </a:r>
            <a:endParaRPr b="0" i="0" sz="1400" u="none" cap="none" strike="noStrike">
              <a:solidFill>
                <a:srgbClr val="535D32"/>
              </a:solidFill>
              <a:latin typeface="Arial"/>
              <a:ea typeface="Arial"/>
              <a:cs typeface="Arial"/>
              <a:sym typeface="Arial"/>
            </a:endParaRPr>
          </a:p>
        </p:txBody>
      </p:sp>
      <p:pic>
        <p:nvPicPr>
          <p:cNvPr id="332" name="Google Shape;332;p13"/>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333" name="Google Shape;333;p13"/>
          <p:cNvSpPr txBox="1"/>
          <p:nvPr/>
        </p:nvSpPr>
        <p:spPr>
          <a:xfrm>
            <a:off x="845575" y="1613118"/>
            <a:ext cx="7787148" cy="181588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We used Stream lit for deployment of our Project Fake bills detection.</a:t>
            </a:r>
            <a:endParaRPr/>
          </a:p>
          <a:p>
            <a:pPr indent="-285750" lvl="0" marL="28575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First we developed model in Python using Random forest algorithm.</a:t>
            </a:r>
            <a:endParaRPr/>
          </a:p>
          <a:p>
            <a:pPr indent="-285750" lvl="0" marL="28575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Then using pickle library we exported model in required format.</a:t>
            </a:r>
            <a:endParaRPr/>
          </a:p>
          <a:p>
            <a:pPr indent="-285750" lvl="0" marL="28575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We developed front end in Spyder using python language.</a:t>
            </a:r>
            <a:endParaRPr/>
          </a:p>
          <a:p>
            <a:pPr indent="-342900" lvl="0" marL="342900"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Below are the screenshots of 1. Random forest model</a:t>
            </a:r>
            <a:endParaRPr/>
          </a:p>
          <a:p>
            <a:pPr indent="0" lvl="4"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		                         2. Front end coding</a:t>
            </a:r>
            <a:endParaRPr/>
          </a:p>
          <a:p>
            <a:pPr indent="0" lvl="4"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		                         3. Front end.</a:t>
            </a:r>
            <a:endParaRPr/>
          </a:p>
        </p:txBody>
      </p:sp>
      <p:pic>
        <p:nvPicPr>
          <p:cNvPr id="334" name="Google Shape;334;p13"/>
          <p:cNvPicPr preferRelativeResize="0"/>
          <p:nvPr/>
        </p:nvPicPr>
        <p:blipFill rotWithShape="1">
          <a:blip r:embed="rId4">
            <a:alphaModFix/>
          </a:blip>
          <a:srcRect b="0" l="0" r="0" t="0"/>
          <a:stretch/>
        </p:blipFill>
        <p:spPr>
          <a:xfrm>
            <a:off x="1252967" y="3603349"/>
            <a:ext cx="6518787" cy="315440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85"/>
          <p:cNvPicPr preferRelativeResize="0"/>
          <p:nvPr/>
        </p:nvPicPr>
        <p:blipFill rotWithShape="1">
          <a:blip r:embed="rId3">
            <a:alphaModFix/>
          </a:blip>
          <a:srcRect b="0" l="0" r="0" t="0"/>
          <a:stretch/>
        </p:blipFill>
        <p:spPr>
          <a:xfrm>
            <a:off x="1051255" y="445511"/>
            <a:ext cx="7041490" cy="596697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86"/>
          <p:cNvPicPr preferRelativeResize="0"/>
          <p:nvPr/>
        </p:nvPicPr>
        <p:blipFill rotWithShape="1">
          <a:blip r:embed="rId3">
            <a:alphaModFix/>
          </a:blip>
          <a:srcRect b="0" l="0" r="0" t="0"/>
          <a:stretch/>
        </p:blipFill>
        <p:spPr>
          <a:xfrm>
            <a:off x="374131" y="711538"/>
            <a:ext cx="8395738" cy="543492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4"/>
          <p:cNvSpPr txBox="1"/>
          <p:nvPr/>
        </p:nvSpPr>
        <p:spPr>
          <a:xfrm>
            <a:off x="569753" y="690564"/>
            <a:ext cx="7387704" cy="95406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535D32"/>
                </a:solidFill>
                <a:latin typeface="Arial"/>
                <a:ea typeface="Arial"/>
                <a:cs typeface="Arial"/>
                <a:sym typeface="Arial"/>
              </a:rPr>
              <a:t>Obstacles encountered and how we found solution for it.</a:t>
            </a:r>
            <a:endParaRPr b="0" i="0" sz="1400" u="none" cap="none" strike="noStrike">
              <a:solidFill>
                <a:srgbClr val="535D32"/>
              </a:solidFill>
              <a:latin typeface="Arial"/>
              <a:ea typeface="Arial"/>
              <a:cs typeface="Arial"/>
              <a:sym typeface="Arial"/>
            </a:endParaRPr>
          </a:p>
        </p:txBody>
      </p:sp>
      <p:pic>
        <p:nvPicPr>
          <p:cNvPr id="350" name="Google Shape;350;p14"/>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351" name="Google Shape;351;p14"/>
          <p:cNvSpPr txBox="1"/>
          <p:nvPr/>
        </p:nvSpPr>
        <p:spPr>
          <a:xfrm>
            <a:off x="380999" y="2013856"/>
            <a:ext cx="8403772" cy="341632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Finding Missing Values using Linear Regression was a new approach for all of us, but with team suggestions and better understanding on how the concept of linear regression will work then we made missing values column as target, and went on with that process. Hence, we got the output what we needed i.e. Our data was free from missing values.</a:t>
            </a:r>
            <a:endParaRPr/>
          </a:p>
          <a:p>
            <a:pPr indent="0" lvl="0" marL="0" marR="0" rtl="0" algn="just">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Second challenge we face was after manipulating the data, i.e. after replacing missing value  and concatenating datasets, the columns got placed at the bottom of our dataset. So we used reset indexing function to overcome this issue.</a:t>
            </a:r>
            <a:endParaRPr b="1"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171450" lvl="0" marL="285750" marR="0" rtl="0" algn="just">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5"/>
          <p:cNvSpPr txBox="1"/>
          <p:nvPr/>
        </p:nvSpPr>
        <p:spPr>
          <a:xfrm>
            <a:off x="3243071" y="2745761"/>
            <a:ext cx="202596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535D32"/>
                </a:solidFill>
                <a:latin typeface="Arial"/>
                <a:ea typeface="Arial"/>
                <a:cs typeface="Arial"/>
                <a:sym typeface="Arial"/>
              </a:rPr>
              <a:t>Thank you</a:t>
            </a:r>
            <a:endParaRPr b="0" i="0" sz="1400" u="none" cap="none" strike="noStrike">
              <a:solidFill>
                <a:srgbClr val="535D32"/>
              </a:solidFill>
              <a:latin typeface="Arial"/>
              <a:ea typeface="Arial"/>
              <a:cs typeface="Arial"/>
              <a:sym typeface="Arial"/>
            </a:endParaRPr>
          </a:p>
        </p:txBody>
      </p:sp>
      <p:pic>
        <p:nvPicPr>
          <p:cNvPr id="357" name="Google Shape;357;p15"/>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198" name="Google Shape;198;p3"/>
          <p:cNvSpPr txBox="1"/>
          <p:nvPr/>
        </p:nvSpPr>
        <p:spPr>
          <a:xfrm>
            <a:off x="1023533" y="219683"/>
            <a:ext cx="6134581" cy="11387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91919"/>
                </a:solidFill>
                <a:latin typeface="Arial"/>
                <a:ea typeface="Arial"/>
                <a:cs typeface="Arial"/>
                <a:sym typeface="Arial"/>
              </a:rPr>
              <a:t> </a:t>
            </a:r>
            <a:r>
              <a:rPr b="1" i="0" lang="en-US" sz="2800" u="none" cap="none" strike="noStrike">
                <a:solidFill>
                  <a:srgbClr val="191919"/>
                </a:solidFill>
                <a:latin typeface="Verdana"/>
                <a:ea typeface="Verdana"/>
                <a:cs typeface="Verdana"/>
                <a:sym typeface="Verdana"/>
              </a:rPr>
              <a:t>Project</a:t>
            </a:r>
            <a:r>
              <a:rPr b="1" i="0" lang="en-US" sz="2800" u="none" cap="none" strike="noStrike">
                <a:solidFill>
                  <a:srgbClr val="191919"/>
                </a:solidFill>
                <a:latin typeface="Arial"/>
                <a:ea typeface="Arial"/>
                <a:cs typeface="Arial"/>
                <a:sym typeface="Arial"/>
              </a:rPr>
              <a:t> </a:t>
            </a:r>
            <a:r>
              <a:rPr b="1" i="0" lang="en-US" sz="2800" u="none" cap="none" strike="noStrike">
                <a:solidFill>
                  <a:srgbClr val="191919"/>
                </a:solidFill>
                <a:latin typeface="Verdana"/>
                <a:ea typeface="Verdana"/>
                <a:cs typeface="Verdana"/>
                <a:sym typeface="Verdana"/>
              </a:rPr>
              <a:t>Flow:-</a:t>
            </a:r>
            <a:endParaRPr/>
          </a:p>
          <a:p>
            <a:pPr indent="0" lvl="0" marL="0" marR="0" rtl="0" algn="ctr">
              <a:lnSpc>
                <a:spcPct val="100000"/>
              </a:lnSpc>
              <a:spcBef>
                <a:spcPts val="0"/>
              </a:spcBef>
              <a:spcAft>
                <a:spcPts val="0"/>
              </a:spcAft>
              <a:buClr>
                <a:srgbClr val="000000"/>
              </a:buClr>
              <a:buSzPts val="2800"/>
              <a:buFont typeface="Arial"/>
              <a:buNone/>
            </a:pPr>
            <a:r>
              <a:rPr b="1" i="0" lang="en-US" sz="4000" u="none" cap="none" strike="noStrike">
                <a:solidFill>
                  <a:srgbClr val="51640A"/>
                </a:solidFill>
                <a:latin typeface="Courgette"/>
                <a:ea typeface="Courgette"/>
                <a:cs typeface="Courgette"/>
                <a:sym typeface="Courgette"/>
              </a:rPr>
              <a:t>         </a:t>
            </a:r>
            <a:r>
              <a:rPr b="1" i="0" lang="en-US" sz="4000" u="sng" cap="none" strike="noStrike">
                <a:solidFill>
                  <a:srgbClr val="51640A"/>
                </a:solidFill>
                <a:latin typeface="Arial"/>
                <a:ea typeface="Arial"/>
                <a:cs typeface="Arial"/>
                <a:sym typeface="Arial"/>
              </a:rPr>
              <a:t>Data</a:t>
            </a:r>
            <a:endParaRPr b="1" i="0" sz="2800" u="sng" cap="none" strike="noStrike">
              <a:solidFill>
                <a:srgbClr val="51640A"/>
              </a:solidFill>
              <a:latin typeface="Arial"/>
              <a:ea typeface="Arial"/>
              <a:cs typeface="Arial"/>
              <a:sym typeface="Arial"/>
            </a:endParaRPr>
          </a:p>
        </p:txBody>
      </p:sp>
      <p:pic>
        <p:nvPicPr>
          <p:cNvPr id="199" name="Google Shape;199;p3"/>
          <p:cNvPicPr preferRelativeResize="0"/>
          <p:nvPr/>
        </p:nvPicPr>
        <p:blipFill rotWithShape="1">
          <a:blip r:embed="rId4">
            <a:alphaModFix/>
          </a:blip>
          <a:srcRect b="0" l="0" r="0" t="0"/>
          <a:stretch/>
        </p:blipFill>
        <p:spPr>
          <a:xfrm>
            <a:off x="300390" y="1358416"/>
            <a:ext cx="8069254" cy="51838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e3bb489db2_4_0"/>
          <p:cNvSpPr txBox="1"/>
          <p:nvPr>
            <p:ph type="title"/>
          </p:nvPr>
        </p:nvSpPr>
        <p:spPr>
          <a:xfrm>
            <a:off x="115050" y="0"/>
            <a:ext cx="8865664" cy="1167399"/>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3600"/>
              <a:buNone/>
            </a:pPr>
            <a:r>
              <a:rPr b="1" lang="en-US" sz="2000" u="sng">
                <a:solidFill>
                  <a:srgbClr val="51640A"/>
                </a:solidFill>
                <a:latin typeface="Arial"/>
                <a:ea typeface="Arial"/>
                <a:cs typeface="Arial"/>
                <a:sym typeface="Arial"/>
              </a:rPr>
              <a:t>EDA</a:t>
            </a:r>
            <a:br>
              <a:rPr b="1" lang="en-US" sz="2000" u="sng">
                <a:solidFill>
                  <a:srgbClr val="51640A"/>
                </a:solidFill>
                <a:latin typeface="Arial"/>
                <a:ea typeface="Arial"/>
                <a:cs typeface="Arial"/>
                <a:sym typeface="Arial"/>
              </a:rPr>
            </a:br>
            <a:r>
              <a:rPr b="1" i="0" lang="en-US" sz="2000">
                <a:solidFill>
                  <a:srgbClr val="51640A"/>
                </a:solidFill>
                <a:latin typeface="Arial"/>
                <a:ea typeface="Arial"/>
                <a:cs typeface="Arial"/>
                <a:sym typeface="Arial"/>
              </a:rPr>
              <a:t>Now let’s start exploring the dataset. </a:t>
            </a:r>
            <a:endParaRPr b="1" sz="2000" u="sng">
              <a:solidFill>
                <a:srgbClr val="51640A"/>
              </a:solidFill>
              <a:latin typeface="Arial"/>
              <a:ea typeface="Arial"/>
              <a:cs typeface="Arial"/>
              <a:sym typeface="Arial"/>
            </a:endParaRPr>
          </a:p>
        </p:txBody>
      </p:sp>
      <p:pic>
        <p:nvPicPr>
          <p:cNvPr id="206" name="Google Shape;206;ge3bb489db2_4_0"/>
          <p:cNvPicPr preferRelativeResize="0"/>
          <p:nvPr/>
        </p:nvPicPr>
        <p:blipFill rotWithShape="1">
          <a:blip r:embed="rId3">
            <a:alphaModFix/>
          </a:blip>
          <a:srcRect b="54882" l="0" r="0" t="-1"/>
          <a:stretch/>
        </p:blipFill>
        <p:spPr>
          <a:xfrm>
            <a:off x="115050" y="903360"/>
            <a:ext cx="8691709" cy="2530929"/>
          </a:xfrm>
          <a:prstGeom prst="rect">
            <a:avLst/>
          </a:prstGeom>
          <a:noFill/>
          <a:ln>
            <a:noFill/>
          </a:ln>
        </p:spPr>
      </p:pic>
      <p:sp>
        <p:nvSpPr>
          <p:cNvPr id="207" name="Google Shape;207;ge3bb489db2_4_0"/>
          <p:cNvSpPr txBox="1"/>
          <p:nvPr/>
        </p:nvSpPr>
        <p:spPr>
          <a:xfrm>
            <a:off x="570016" y="3681351"/>
            <a:ext cx="7956467" cy="317009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From the describe function we got to know about the count having missing values (So we will have to fill the missing value for making our data read for model building.), the mean, medium, standard deviation of our dataset. The data is normally distributed as mean and medium range is close to each other. And there are no outliers present in our data set.</a:t>
            </a:r>
            <a:endParaRPr/>
          </a:p>
          <a:p>
            <a:pPr indent="0" lvl="0" marL="0" marR="0" rtl="0" algn="just">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72"/>
          <p:cNvPicPr preferRelativeResize="0"/>
          <p:nvPr/>
        </p:nvPicPr>
        <p:blipFill rotWithShape="1">
          <a:blip r:embed="rId3">
            <a:alphaModFix/>
          </a:blip>
          <a:srcRect b="0" l="0" r="0" t="0"/>
          <a:stretch/>
        </p:blipFill>
        <p:spPr>
          <a:xfrm>
            <a:off x="337503" y="492685"/>
            <a:ext cx="7191451" cy="3521175"/>
          </a:xfrm>
          <a:prstGeom prst="rect">
            <a:avLst/>
          </a:prstGeom>
          <a:noFill/>
          <a:ln>
            <a:noFill/>
          </a:ln>
        </p:spPr>
      </p:pic>
      <p:sp>
        <p:nvSpPr>
          <p:cNvPr id="213" name="Google Shape;213;p72"/>
          <p:cNvSpPr txBox="1"/>
          <p:nvPr/>
        </p:nvSpPr>
        <p:spPr>
          <a:xfrm>
            <a:off x="570016" y="4310743"/>
            <a:ext cx="7920841" cy="163121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From info function we got to know about data types of all columns. </a:t>
            </a:r>
            <a:endParaRPr/>
          </a:p>
          <a:p>
            <a:pPr indent="0" lvl="0" marL="0" marR="0" rtl="0" algn="just">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4"/>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pic>
        <p:nvPicPr>
          <p:cNvPr id="219" name="Google Shape;219;p4"/>
          <p:cNvPicPr preferRelativeResize="0"/>
          <p:nvPr/>
        </p:nvPicPr>
        <p:blipFill rotWithShape="1">
          <a:blip r:embed="rId4">
            <a:alphaModFix/>
          </a:blip>
          <a:srcRect b="0" l="0" r="0" t="26136"/>
          <a:stretch/>
        </p:blipFill>
        <p:spPr>
          <a:xfrm>
            <a:off x="1089274" y="2555815"/>
            <a:ext cx="6324600" cy="3815082"/>
          </a:xfrm>
          <a:prstGeom prst="rect">
            <a:avLst/>
          </a:prstGeom>
          <a:noFill/>
          <a:ln>
            <a:noFill/>
          </a:ln>
        </p:spPr>
      </p:pic>
      <p:sp>
        <p:nvSpPr>
          <p:cNvPr id="220" name="Google Shape;220;p4"/>
          <p:cNvSpPr txBox="1"/>
          <p:nvPr/>
        </p:nvSpPr>
        <p:spPr>
          <a:xfrm>
            <a:off x="2992581" y="6442501"/>
            <a:ext cx="7920841"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We have define our data in ‘X’ variable.</a:t>
            </a:r>
            <a:endParaRPr/>
          </a:p>
          <a:p>
            <a:pPr indent="0" lvl="0" marL="0" marR="0" rtl="0" algn="just">
              <a:lnSpc>
                <a:spcPct val="100000"/>
              </a:lnSpc>
              <a:spcBef>
                <a:spcPts val="0"/>
              </a:spcBef>
              <a:spcAft>
                <a:spcPts val="0"/>
              </a:spcAft>
              <a:buNone/>
            </a:pPr>
            <a:r>
              <a:t/>
            </a:r>
            <a:endParaRPr b="1"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1" i="0" sz="1600" u="none" cap="none" strike="noStrike">
              <a:solidFill>
                <a:srgbClr val="000000"/>
              </a:solidFill>
              <a:latin typeface="Arial"/>
              <a:ea typeface="Arial"/>
              <a:cs typeface="Arial"/>
              <a:sym typeface="Arial"/>
            </a:endParaRPr>
          </a:p>
        </p:txBody>
      </p:sp>
      <p:sp>
        <p:nvSpPr>
          <p:cNvPr id="221" name="Google Shape;221;p4"/>
          <p:cNvSpPr txBox="1"/>
          <p:nvPr/>
        </p:nvSpPr>
        <p:spPr>
          <a:xfrm>
            <a:off x="1" y="35626"/>
            <a:ext cx="7707086" cy="61751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0" lang="en-US" sz="2400" u="none" cap="none" strike="noStrike">
                <a:solidFill>
                  <a:srgbClr val="3C4043"/>
                </a:solidFill>
                <a:latin typeface="Arial"/>
                <a:ea typeface="Arial"/>
                <a:cs typeface="Arial"/>
                <a:sym typeface="Arial"/>
              </a:rPr>
              <a:t>  </a:t>
            </a:r>
            <a:r>
              <a:rPr b="1" i="0" lang="en-US" sz="2400" u="sng" cap="none" strike="noStrike">
                <a:solidFill>
                  <a:srgbClr val="3C4043"/>
                </a:solidFill>
                <a:latin typeface="Arial"/>
                <a:ea typeface="Arial"/>
                <a:cs typeface="Arial"/>
                <a:sym typeface="Arial"/>
              </a:rPr>
              <a:t> </a:t>
            </a:r>
            <a:r>
              <a:rPr b="1" i="0" lang="en-US" sz="2400" u="sng" cap="none" strike="noStrike">
                <a:solidFill>
                  <a:srgbClr val="535D32"/>
                </a:solidFill>
                <a:latin typeface="Arial"/>
                <a:ea typeface="Arial"/>
                <a:cs typeface="Arial"/>
                <a:sym typeface="Arial"/>
              </a:rPr>
              <a:t>Predicting the missing values with a linear </a:t>
            </a:r>
            <a:endParaRPr/>
          </a:p>
          <a:p>
            <a:pPr indent="0" lvl="0" marL="0" marR="0" rtl="0" algn="ctr">
              <a:lnSpc>
                <a:spcPct val="100000"/>
              </a:lnSpc>
              <a:spcBef>
                <a:spcPts val="0"/>
              </a:spcBef>
              <a:spcAft>
                <a:spcPts val="0"/>
              </a:spcAft>
              <a:buNone/>
            </a:pPr>
            <a:r>
              <a:rPr b="1" i="0" lang="en-US" sz="2400" u="none" cap="none" strike="noStrike">
                <a:solidFill>
                  <a:srgbClr val="535D32"/>
                </a:solidFill>
                <a:latin typeface="Arial"/>
                <a:ea typeface="Arial"/>
                <a:cs typeface="Arial"/>
                <a:sym typeface="Arial"/>
              </a:rPr>
              <a:t>   </a:t>
            </a:r>
            <a:r>
              <a:rPr b="1" i="0" lang="en-US" sz="2400" u="sng" cap="none" strike="noStrike">
                <a:solidFill>
                  <a:srgbClr val="535D32"/>
                </a:solidFill>
                <a:latin typeface="Arial"/>
                <a:ea typeface="Arial"/>
                <a:cs typeface="Arial"/>
                <a:sym typeface="Arial"/>
              </a:rPr>
              <a:t>regression. </a:t>
            </a:r>
            <a:endParaRPr/>
          </a:p>
          <a:p>
            <a:pPr indent="0" lvl="0" marL="0" marR="0" rtl="0" algn="ctr">
              <a:lnSpc>
                <a:spcPct val="100000"/>
              </a:lnSpc>
              <a:spcBef>
                <a:spcPts val="0"/>
              </a:spcBef>
              <a:spcAft>
                <a:spcPts val="0"/>
              </a:spcAft>
              <a:buNone/>
            </a:pPr>
            <a:r>
              <a:t/>
            </a:r>
            <a:endParaRPr b="1" i="0" sz="1400" u="none" cap="none" strike="noStrike">
              <a:solidFill>
                <a:srgbClr val="3C4043"/>
              </a:solidFill>
              <a:latin typeface="Arial"/>
              <a:ea typeface="Arial"/>
              <a:cs typeface="Arial"/>
              <a:sym typeface="Arial"/>
            </a:endParaRPr>
          </a:p>
          <a:p>
            <a:pPr indent="0" lvl="0" marL="0" marR="0" rtl="0" algn="ctr">
              <a:lnSpc>
                <a:spcPct val="100000"/>
              </a:lnSpc>
              <a:spcBef>
                <a:spcPts val="0"/>
              </a:spcBef>
              <a:spcAft>
                <a:spcPts val="0"/>
              </a:spcAft>
              <a:buClr>
                <a:srgbClr val="002776"/>
              </a:buClr>
              <a:buSzPts val="2800"/>
              <a:buFont typeface="Arial"/>
              <a:buNone/>
            </a:pPr>
            <a:r>
              <a:t/>
            </a:r>
            <a:endParaRPr b="0" i="0" sz="1200" u="none" cap="none" strike="noStrike">
              <a:solidFill>
                <a:srgbClr val="000000"/>
              </a:solidFill>
              <a:latin typeface="Arial"/>
              <a:ea typeface="Arial"/>
              <a:cs typeface="Arial"/>
              <a:sym typeface="Arial"/>
            </a:endParaRPr>
          </a:p>
        </p:txBody>
      </p:sp>
      <p:sp>
        <p:nvSpPr>
          <p:cNvPr id="222" name="Google Shape;222;p4"/>
          <p:cNvSpPr txBox="1"/>
          <p:nvPr/>
        </p:nvSpPr>
        <p:spPr>
          <a:xfrm>
            <a:off x="1104405" y="914089"/>
            <a:ext cx="7707085" cy="175432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800" u="none" cap="none" strike="noStrike">
                <a:solidFill>
                  <a:srgbClr val="3C4043"/>
                </a:solidFill>
                <a:latin typeface="Arial"/>
                <a:ea typeface="Arial"/>
                <a:cs typeface="Arial"/>
                <a:sym typeface="Arial"/>
              </a:rPr>
              <a:t>So as our data contains missing values, we can remove it by</a:t>
            </a:r>
            <a:endParaRPr/>
          </a:p>
          <a:p>
            <a:pPr indent="-285750" lvl="0" marL="285750" marR="0" rtl="0" algn="just">
              <a:lnSpc>
                <a:spcPct val="100000"/>
              </a:lnSpc>
              <a:spcBef>
                <a:spcPts val="0"/>
              </a:spcBef>
              <a:spcAft>
                <a:spcPts val="0"/>
              </a:spcAft>
              <a:buClr>
                <a:srgbClr val="002776"/>
              </a:buClr>
              <a:buSzPts val="2800"/>
              <a:buFont typeface="Arial"/>
              <a:buChar char="•"/>
            </a:pPr>
            <a:r>
              <a:rPr b="1" i="0" lang="en-US" sz="1800" u="none" cap="none" strike="noStrike">
                <a:solidFill>
                  <a:srgbClr val="3C4043"/>
                </a:solidFill>
                <a:latin typeface="Arial"/>
                <a:ea typeface="Arial"/>
                <a:cs typeface="Arial"/>
                <a:sym typeface="Arial"/>
              </a:rPr>
              <a:t>Mean </a:t>
            </a:r>
            <a:endParaRPr/>
          </a:p>
          <a:p>
            <a:pPr indent="-285750" lvl="0" marL="285750" marR="0" rtl="0" algn="just">
              <a:lnSpc>
                <a:spcPct val="100000"/>
              </a:lnSpc>
              <a:spcBef>
                <a:spcPts val="0"/>
              </a:spcBef>
              <a:spcAft>
                <a:spcPts val="0"/>
              </a:spcAft>
              <a:buClr>
                <a:srgbClr val="002776"/>
              </a:buClr>
              <a:buSzPts val="2800"/>
              <a:buFont typeface="Arial"/>
              <a:buChar char="•"/>
            </a:pPr>
            <a:r>
              <a:rPr b="1" i="0" lang="en-US" sz="1800" u="none" cap="none" strike="noStrike">
                <a:solidFill>
                  <a:srgbClr val="3C4043"/>
                </a:solidFill>
                <a:latin typeface="Arial"/>
                <a:ea typeface="Arial"/>
                <a:cs typeface="Arial"/>
                <a:sym typeface="Arial"/>
              </a:rPr>
              <a:t>Medium </a:t>
            </a:r>
            <a:endParaRPr/>
          </a:p>
          <a:p>
            <a:pPr indent="-285750" lvl="0" marL="285750" marR="0" rtl="0" algn="just">
              <a:lnSpc>
                <a:spcPct val="100000"/>
              </a:lnSpc>
              <a:spcBef>
                <a:spcPts val="0"/>
              </a:spcBef>
              <a:spcAft>
                <a:spcPts val="0"/>
              </a:spcAft>
              <a:buClr>
                <a:srgbClr val="002776"/>
              </a:buClr>
              <a:buSzPts val="2800"/>
              <a:buFont typeface="Arial"/>
              <a:buChar char="•"/>
            </a:pPr>
            <a:r>
              <a:rPr b="1" i="0" lang="en-US" sz="1800" u="none" cap="none" strike="noStrike">
                <a:solidFill>
                  <a:srgbClr val="3C4043"/>
                </a:solidFill>
                <a:latin typeface="Arial"/>
                <a:ea typeface="Arial"/>
                <a:cs typeface="Arial"/>
                <a:sym typeface="Arial"/>
              </a:rPr>
              <a:t>Kmeans Imputer</a:t>
            </a:r>
            <a:endParaRPr/>
          </a:p>
          <a:p>
            <a:pPr indent="-285750" lvl="0" marL="285750" marR="0" rtl="0" algn="just">
              <a:lnSpc>
                <a:spcPct val="100000"/>
              </a:lnSpc>
              <a:spcBef>
                <a:spcPts val="0"/>
              </a:spcBef>
              <a:spcAft>
                <a:spcPts val="0"/>
              </a:spcAft>
              <a:buClr>
                <a:srgbClr val="002776"/>
              </a:buClr>
              <a:buSzPts val="2800"/>
              <a:buFont typeface="Arial"/>
              <a:buChar char="•"/>
            </a:pPr>
            <a:r>
              <a:rPr b="1" i="0" lang="en-US" sz="1800" u="none" cap="none" strike="noStrike">
                <a:solidFill>
                  <a:srgbClr val="3C4043"/>
                </a:solidFill>
                <a:latin typeface="Arial"/>
                <a:ea typeface="Arial"/>
                <a:cs typeface="Arial"/>
                <a:sym typeface="Arial"/>
              </a:rPr>
              <a:t>Linear Regression.</a:t>
            </a:r>
            <a:endParaRPr/>
          </a:p>
          <a:p>
            <a:pPr indent="0" lvl="0" marL="0" marR="0" rtl="0" algn="just">
              <a:lnSpc>
                <a:spcPct val="100000"/>
              </a:lnSpc>
              <a:spcBef>
                <a:spcPts val="0"/>
              </a:spcBef>
              <a:spcAft>
                <a:spcPts val="0"/>
              </a:spcAft>
              <a:buNone/>
            </a:pPr>
            <a:r>
              <a:rPr b="1" i="0" lang="en-US" sz="1800" u="none" cap="none" strike="noStrike">
                <a:solidFill>
                  <a:srgbClr val="3C4043"/>
                </a:solidFill>
                <a:latin typeface="Arial"/>
                <a:ea typeface="Arial"/>
                <a:cs typeface="Arial"/>
                <a:sym typeface="Arial"/>
              </a:rPr>
              <a:t> we did it by using linear regression as asked in problem statement.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6" name="Shape 226"/>
        <p:cNvGrpSpPr/>
        <p:nvPr/>
      </p:nvGrpSpPr>
      <p:grpSpPr>
        <a:xfrm>
          <a:off x="0" y="0"/>
          <a:ext cx="0" cy="0"/>
          <a:chOff x="0" y="0"/>
          <a:chExt cx="0" cy="0"/>
        </a:xfrm>
      </p:grpSpPr>
      <p:pic>
        <p:nvPicPr>
          <p:cNvPr id="227" name="Google Shape;227;p6"/>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pic>
        <p:nvPicPr>
          <p:cNvPr id="228" name="Google Shape;228;p6"/>
          <p:cNvPicPr preferRelativeResize="0"/>
          <p:nvPr/>
        </p:nvPicPr>
        <p:blipFill rotWithShape="1">
          <a:blip r:embed="rId4">
            <a:alphaModFix/>
          </a:blip>
          <a:srcRect b="68591" l="0" r="0" t="0"/>
          <a:stretch/>
        </p:blipFill>
        <p:spPr>
          <a:xfrm>
            <a:off x="458504" y="511604"/>
            <a:ext cx="8347938" cy="1604486"/>
          </a:xfrm>
          <a:prstGeom prst="rect">
            <a:avLst/>
          </a:prstGeom>
          <a:noFill/>
          <a:ln>
            <a:noFill/>
          </a:ln>
        </p:spPr>
      </p:pic>
      <p:sp>
        <p:nvSpPr>
          <p:cNvPr id="229" name="Google Shape;229;p6"/>
          <p:cNvSpPr txBox="1"/>
          <p:nvPr/>
        </p:nvSpPr>
        <p:spPr>
          <a:xfrm>
            <a:off x="577257" y="2266889"/>
            <a:ext cx="7945009"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We used dropna function to drop null values from our dataset. </a:t>
            </a:r>
            <a:endParaRPr/>
          </a:p>
        </p:txBody>
      </p:sp>
      <p:pic>
        <p:nvPicPr>
          <p:cNvPr id="230" name="Google Shape;230;p6"/>
          <p:cNvPicPr preferRelativeResize="0"/>
          <p:nvPr/>
        </p:nvPicPr>
        <p:blipFill rotWithShape="1">
          <a:blip r:embed="rId5">
            <a:alphaModFix/>
          </a:blip>
          <a:srcRect b="0" l="0" r="0" t="0"/>
          <a:stretch/>
        </p:blipFill>
        <p:spPr>
          <a:xfrm>
            <a:off x="979253" y="2886170"/>
            <a:ext cx="7070452" cy="2926235"/>
          </a:xfrm>
          <a:prstGeom prst="rect">
            <a:avLst/>
          </a:prstGeom>
          <a:noFill/>
          <a:ln>
            <a:noFill/>
          </a:ln>
        </p:spPr>
      </p:pic>
      <p:sp>
        <p:nvSpPr>
          <p:cNvPr id="231" name="Google Shape;231;p6"/>
          <p:cNvSpPr txBox="1"/>
          <p:nvPr/>
        </p:nvSpPr>
        <p:spPr>
          <a:xfrm>
            <a:off x="577257" y="5949538"/>
            <a:ext cx="7472448"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We have defined y as all independent column except margin low and imported linear regression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73"/>
          <p:cNvPicPr preferRelativeResize="0"/>
          <p:nvPr/>
        </p:nvPicPr>
        <p:blipFill rotWithShape="1">
          <a:blip r:embed="rId3">
            <a:alphaModFix/>
          </a:blip>
          <a:srcRect b="0" l="0" r="0" t="0"/>
          <a:stretch/>
        </p:blipFill>
        <p:spPr>
          <a:xfrm>
            <a:off x="278080" y="653668"/>
            <a:ext cx="8382000" cy="3638737"/>
          </a:xfrm>
          <a:prstGeom prst="rect">
            <a:avLst/>
          </a:prstGeom>
          <a:noFill/>
          <a:ln>
            <a:noFill/>
          </a:ln>
        </p:spPr>
      </p:pic>
      <p:sp>
        <p:nvSpPr>
          <p:cNvPr id="237" name="Google Shape;237;p73"/>
          <p:cNvSpPr txBox="1"/>
          <p:nvPr/>
        </p:nvSpPr>
        <p:spPr>
          <a:xfrm>
            <a:off x="413657" y="4726379"/>
            <a:ext cx="8110846"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We have split our data into two variables , one have all independent columns except margin low and other having only margin low column.  And we have predicted ypred using lg.predict. After predicting missing values, we have added it in y Column.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74"/>
          <p:cNvPicPr preferRelativeResize="0"/>
          <p:nvPr/>
        </p:nvPicPr>
        <p:blipFill rotWithShape="1">
          <a:blip r:embed="rId3">
            <a:alphaModFix/>
          </a:blip>
          <a:srcRect b="0" l="0" r="0" t="59663"/>
          <a:stretch/>
        </p:blipFill>
        <p:spPr>
          <a:xfrm>
            <a:off x="316922" y="800069"/>
            <a:ext cx="8082644" cy="2382518"/>
          </a:xfrm>
          <a:prstGeom prst="rect">
            <a:avLst/>
          </a:prstGeom>
          <a:noFill/>
          <a:ln>
            <a:noFill/>
          </a:ln>
        </p:spPr>
      </p:pic>
      <p:sp>
        <p:nvSpPr>
          <p:cNvPr id="243" name="Google Shape;243;p74"/>
          <p:cNvSpPr txBox="1"/>
          <p:nvPr/>
        </p:nvSpPr>
        <p:spPr>
          <a:xfrm>
            <a:off x="383722" y="5501896"/>
            <a:ext cx="8015844" cy="70788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Later we concatenated x and y into one. And our data got free from null values. We have reassigned the index values.</a:t>
            </a:r>
            <a:endParaRPr/>
          </a:p>
        </p:txBody>
      </p:sp>
      <p:pic>
        <p:nvPicPr>
          <p:cNvPr id="244" name="Google Shape;244;p74"/>
          <p:cNvPicPr preferRelativeResize="0"/>
          <p:nvPr/>
        </p:nvPicPr>
        <p:blipFill rotWithShape="1">
          <a:blip r:embed="rId4">
            <a:alphaModFix/>
          </a:blip>
          <a:srcRect b="0" l="0" r="0" t="0"/>
          <a:stretch/>
        </p:blipFill>
        <p:spPr>
          <a:xfrm>
            <a:off x="546265" y="3429000"/>
            <a:ext cx="7432222" cy="158163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2012-08-17T07:00:49Z</dcterms:created>
  <dc:creator>Gonala, Shirish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