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88B54-5341-4963-ABFD-D8CB74157B64}" v="23" dt="2021-12-04T00:27:46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 Folarin" userId="d247e6f02f657595" providerId="LiveId" clId="{39388B54-5341-4963-ABFD-D8CB74157B64}"/>
    <pc:docChg chg="undo custSel addSld modSld">
      <pc:chgData name="Asa Folarin" userId="d247e6f02f657595" providerId="LiveId" clId="{39388B54-5341-4963-ABFD-D8CB74157B64}" dt="2021-12-04T01:00:56.926" v="2862" actId="20577"/>
      <pc:docMkLst>
        <pc:docMk/>
      </pc:docMkLst>
      <pc:sldChg chg="modSp new mod">
        <pc:chgData name="Asa Folarin" userId="d247e6f02f657595" providerId="LiveId" clId="{39388B54-5341-4963-ABFD-D8CB74157B64}" dt="2021-12-04T00:48:39.353" v="2664" actId="20577"/>
        <pc:sldMkLst>
          <pc:docMk/>
          <pc:sldMk cId="3478728940" sldId="256"/>
        </pc:sldMkLst>
        <pc:spChg chg="mod">
          <ac:chgData name="Asa Folarin" userId="d247e6f02f657595" providerId="LiveId" clId="{39388B54-5341-4963-ABFD-D8CB74157B64}" dt="2021-12-04T00:09:02.609" v="1879"/>
          <ac:spMkLst>
            <pc:docMk/>
            <pc:sldMk cId="3478728940" sldId="256"/>
            <ac:spMk id="2" creationId="{DE88CB22-7ABA-42FE-BDA3-2F7F7F74FFB6}"/>
          </ac:spMkLst>
        </pc:spChg>
        <pc:spChg chg="mod">
          <ac:chgData name="Asa Folarin" userId="d247e6f02f657595" providerId="LiveId" clId="{39388B54-5341-4963-ABFD-D8CB74157B64}" dt="2021-12-04T00:48:39.353" v="2664" actId="20577"/>
          <ac:spMkLst>
            <pc:docMk/>
            <pc:sldMk cId="3478728940" sldId="256"/>
            <ac:spMk id="3" creationId="{FCC6BC51-A880-4C38-8027-9A2C60E27864}"/>
          </ac:spMkLst>
        </pc:spChg>
      </pc:sldChg>
      <pc:sldChg chg="addSp delSp modSp new mod">
        <pc:chgData name="Asa Folarin" userId="d247e6f02f657595" providerId="LiveId" clId="{39388B54-5341-4963-ABFD-D8CB74157B64}" dt="2021-12-04T00:57:13.192" v="2811" actId="255"/>
        <pc:sldMkLst>
          <pc:docMk/>
          <pc:sldMk cId="1064543601" sldId="257"/>
        </pc:sldMkLst>
        <pc:spChg chg="mod">
          <ac:chgData name="Asa Folarin" userId="d247e6f02f657595" providerId="LiveId" clId="{39388B54-5341-4963-ABFD-D8CB74157B64}" dt="2021-12-04T00:09:02.609" v="1879"/>
          <ac:spMkLst>
            <pc:docMk/>
            <pc:sldMk cId="1064543601" sldId="257"/>
            <ac:spMk id="2" creationId="{8A636595-D668-4FE3-992F-4E0330EF7359}"/>
          </ac:spMkLst>
        </pc:spChg>
        <pc:spChg chg="mod">
          <ac:chgData name="Asa Folarin" userId="d247e6f02f657595" providerId="LiveId" clId="{39388B54-5341-4963-ABFD-D8CB74157B64}" dt="2021-12-04T00:57:13.192" v="2811" actId="255"/>
          <ac:spMkLst>
            <pc:docMk/>
            <pc:sldMk cId="1064543601" sldId="257"/>
            <ac:spMk id="3" creationId="{39350441-9A8C-441A-BA71-F6F9E2D803BA}"/>
          </ac:spMkLst>
        </pc:spChg>
        <pc:picChg chg="add mod">
          <ac:chgData name="Asa Folarin" userId="d247e6f02f657595" providerId="LiveId" clId="{39388B54-5341-4963-ABFD-D8CB74157B64}" dt="2021-12-04T00:16:41.605" v="2346" actId="1076"/>
          <ac:picMkLst>
            <pc:docMk/>
            <pc:sldMk cId="1064543601" sldId="257"/>
            <ac:picMk id="4" creationId="{82F5180A-B3C5-4789-A2FE-58AE1627017E}"/>
          </ac:picMkLst>
        </pc:picChg>
        <pc:picChg chg="add del mod">
          <ac:chgData name="Asa Folarin" userId="d247e6f02f657595" providerId="LiveId" clId="{39388B54-5341-4963-ABFD-D8CB74157B64}" dt="2021-12-04T00:16:09.261" v="2330"/>
          <ac:picMkLst>
            <pc:docMk/>
            <pc:sldMk cId="1064543601" sldId="257"/>
            <ac:picMk id="1026" creationId="{FE5F64CE-9A5E-4247-AF1C-8289FA8D1DE2}"/>
          </ac:picMkLst>
        </pc:picChg>
      </pc:sldChg>
      <pc:sldChg chg="addSp modSp new mod setBg">
        <pc:chgData name="Asa Folarin" userId="d247e6f02f657595" providerId="LiveId" clId="{39388B54-5341-4963-ABFD-D8CB74157B64}" dt="2021-12-04T01:00:56.926" v="2862" actId="20577"/>
        <pc:sldMkLst>
          <pc:docMk/>
          <pc:sldMk cId="3764004697" sldId="258"/>
        </pc:sldMkLst>
        <pc:spChg chg="mod">
          <ac:chgData name="Asa Folarin" userId="d247e6f02f657595" providerId="LiveId" clId="{39388B54-5341-4963-ABFD-D8CB74157B64}" dt="2021-12-04T00:27:41.519" v="2595" actId="26606"/>
          <ac:spMkLst>
            <pc:docMk/>
            <pc:sldMk cId="3764004697" sldId="258"/>
            <ac:spMk id="2" creationId="{18B50F0B-596E-45E3-AABA-47AB474472DA}"/>
          </ac:spMkLst>
        </pc:spChg>
        <pc:spChg chg="mod">
          <ac:chgData name="Asa Folarin" userId="d247e6f02f657595" providerId="LiveId" clId="{39388B54-5341-4963-ABFD-D8CB74157B64}" dt="2021-12-04T01:00:56.926" v="2862" actId="20577"/>
          <ac:spMkLst>
            <pc:docMk/>
            <pc:sldMk cId="3764004697" sldId="258"/>
            <ac:spMk id="3" creationId="{8B28E8EB-323C-4AA8-ADB1-04ADD30D4D55}"/>
          </ac:spMkLst>
        </pc:spChg>
        <pc:spChg chg="add">
          <ac:chgData name="Asa Folarin" userId="d247e6f02f657595" providerId="LiveId" clId="{39388B54-5341-4963-ABFD-D8CB74157B64}" dt="2021-12-04T00:27:41.519" v="2595" actId="26606"/>
          <ac:spMkLst>
            <pc:docMk/>
            <pc:sldMk cId="3764004697" sldId="258"/>
            <ac:spMk id="71" creationId="{6E3254AE-C4CD-426D-A6E8-7FA13B0F889C}"/>
          </ac:spMkLst>
        </pc:spChg>
        <pc:picChg chg="add">
          <ac:chgData name="Asa Folarin" userId="d247e6f02f657595" providerId="LiveId" clId="{39388B54-5341-4963-ABFD-D8CB74157B64}" dt="2021-12-04T00:27:41.519" v="2595" actId="26606"/>
          <ac:picMkLst>
            <pc:docMk/>
            <pc:sldMk cId="3764004697" sldId="258"/>
            <ac:picMk id="73" creationId="{F5C53434-A0C7-4A81-8EB0-D460DAD9BB65}"/>
          </ac:picMkLst>
        </pc:picChg>
        <pc:picChg chg="add mod ord">
          <ac:chgData name="Asa Folarin" userId="d247e6f02f657595" providerId="LiveId" clId="{39388B54-5341-4963-ABFD-D8CB74157B64}" dt="2021-12-04T00:27:46.495" v="2597" actId="1076"/>
          <ac:picMkLst>
            <pc:docMk/>
            <pc:sldMk cId="3764004697" sldId="258"/>
            <ac:picMk id="2050" creationId="{86FFB291-6807-4D9D-A8A4-2852EF0EE388}"/>
          </ac:picMkLst>
        </pc:picChg>
      </pc:sldChg>
      <pc:sldChg chg="addSp modSp new mod">
        <pc:chgData name="Asa Folarin" userId="d247e6f02f657595" providerId="LiveId" clId="{39388B54-5341-4963-ABFD-D8CB74157B64}" dt="2021-12-04T00:58:01.652" v="2826" actId="27636"/>
        <pc:sldMkLst>
          <pc:docMk/>
          <pc:sldMk cId="124259496" sldId="259"/>
        </pc:sldMkLst>
        <pc:spChg chg="mod">
          <ac:chgData name="Asa Folarin" userId="d247e6f02f657595" providerId="LiveId" clId="{39388B54-5341-4963-ABFD-D8CB74157B64}" dt="2021-12-04T00:09:02.609" v="1879"/>
          <ac:spMkLst>
            <pc:docMk/>
            <pc:sldMk cId="124259496" sldId="259"/>
            <ac:spMk id="2" creationId="{DD219567-1F98-4480-921A-1FDC5E146C51}"/>
          </ac:spMkLst>
        </pc:spChg>
        <pc:spChg chg="mod">
          <ac:chgData name="Asa Folarin" userId="d247e6f02f657595" providerId="LiveId" clId="{39388B54-5341-4963-ABFD-D8CB74157B64}" dt="2021-12-04T00:58:01.652" v="2826" actId="27636"/>
          <ac:spMkLst>
            <pc:docMk/>
            <pc:sldMk cId="124259496" sldId="259"/>
            <ac:spMk id="3" creationId="{9BCFF8C3-5C49-49CC-9B94-2533D4603B59}"/>
          </ac:spMkLst>
        </pc:spChg>
        <pc:picChg chg="add mod">
          <ac:chgData name="Asa Folarin" userId="d247e6f02f657595" providerId="LiveId" clId="{39388B54-5341-4963-ABFD-D8CB74157B64}" dt="2021-12-04T00:18:33.121" v="2352" actId="1076"/>
          <ac:picMkLst>
            <pc:docMk/>
            <pc:sldMk cId="124259496" sldId="259"/>
            <ac:picMk id="4" creationId="{47FBCA34-39F4-457B-9B94-5A20AC1FEC5A}"/>
          </ac:picMkLst>
        </pc:picChg>
      </pc:sldChg>
      <pc:sldChg chg="addSp modSp new mod">
        <pc:chgData name="Asa Folarin" userId="d247e6f02f657595" providerId="LiveId" clId="{39388B54-5341-4963-ABFD-D8CB74157B64}" dt="2021-12-04T00:58:13.480" v="2828" actId="255"/>
        <pc:sldMkLst>
          <pc:docMk/>
          <pc:sldMk cId="1427487325" sldId="260"/>
        </pc:sldMkLst>
        <pc:spChg chg="mod">
          <ac:chgData name="Asa Folarin" userId="d247e6f02f657595" providerId="LiveId" clId="{39388B54-5341-4963-ABFD-D8CB74157B64}" dt="2021-12-04T00:09:02.609" v="1879"/>
          <ac:spMkLst>
            <pc:docMk/>
            <pc:sldMk cId="1427487325" sldId="260"/>
            <ac:spMk id="2" creationId="{ED9BB3DA-2FB6-4E2C-8E43-13CF512E9108}"/>
          </ac:spMkLst>
        </pc:spChg>
        <pc:spChg chg="mod">
          <ac:chgData name="Asa Folarin" userId="d247e6f02f657595" providerId="LiveId" clId="{39388B54-5341-4963-ABFD-D8CB74157B64}" dt="2021-12-04T00:58:13.480" v="2828" actId="255"/>
          <ac:spMkLst>
            <pc:docMk/>
            <pc:sldMk cId="1427487325" sldId="260"/>
            <ac:spMk id="3" creationId="{A20C499E-BC5A-49C6-8EEA-BD9A65B7B5C9}"/>
          </ac:spMkLst>
        </pc:spChg>
        <pc:picChg chg="add mod">
          <ac:chgData name="Asa Folarin" userId="d247e6f02f657595" providerId="LiveId" clId="{39388B54-5341-4963-ABFD-D8CB74157B64}" dt="2021-12-04T00:21:45.566" v="2371" actId="1076"/>
          <ac:picMkLst>
            <pc:docMk/>
            <pc:sldMk cId="1427487325" sldId="260"/>
            <ac:picMk id="4" creationId="{288C8884-455D-40A4-803F-D6B11FF4EE43}"/>
          </ac:picMkLst>
        </pc:picChg>
        <pc:picChg chg="add mod">
          <ac:chgData name="Asa Folarin" userId="d247e6f02f657595" providerId="LiveId" clId="{39388B54-5341-4963-ABFD-D8CB74157B64}" dt="2021-12-04T00:21:43.334" v="2369" actId="1076"/>
          <ac:picMkLst>
            <pc:docMk/>
            <pc:sldMk cId="1427487325" sldId="260"/>
            <ac:picMk id="5" creationId="{ABFCDFDD-452E-4A88-BD73-1328E32561BE}"/>
          </ac:picMkLst>
        </pc:picChg>
      </pc:sldChg>
      <pc:sldChg chg="addSp modSp new mod">
        <pc:chgData name="Asa Folarin" userId="d247e6f02f657595" providerId="LiveId" clId="{39388B54-5341-4963-ABFD-D8CB74157B64}" dt="2021-12-04T00:57:43.154" v="2823" actId="115"/>
        <pc:sldMkLst>
          <pc:docMk/>
          <pc:sldMk cId="334632482" sldId="261"/>
        </pc:sldMkLst>
        <pc:spChg chg="mod">
          <ac:chgData name="Asa Folarin" userId="d247e6f02f657595" providerId="LiveId" clId="{39388B54-5341-4963-ABFD-D8CB74157B64}" dt="2021-12-04T00:22:25.682" v="2415" actId="20577"/>
          <ac:spMkLst>
            <pc:docMk/>
            <pc:sldMk cId="334632482" sldId="261"/>
            <ac:spMk id="2" creationId="{2DD73AB4-BB7A-47A6-BBBE-83E389828F48}"/>
          </ac:spMkLst>
        </pc:spChg>
        <pc:spChg chg="mod">
          <ac:chgData name="Asa Folarin" userId="d247e6f02f657595" providerId="LiveId" clId="{39388B54-5341-4963-ABFD-D8CB74157B64}" dt="2021-12-04T00:57:43.154" v="2823" actId="115"/>
          <ac:spMkLst>
            <pc:docMk/>
            <pc:sldMk cId="334632482" sldId="261"/>
            <ac:spMk id="3" creationId="{DECAD278-81D8-4A4E-831F-ED5C29B718B4}"/>
          </ac:spMkLst>
        </pc:spChg>
        <pc:picChg chg="add mod">
          <ac:chgData name="Asa Folarin" userId="d247e6f02f657595" providerId="LiveId" clId="{39388B54-5341-4963-ABFD-D8CB74157B64}" dt="2021-12-04T00:23:56.619" v="2584" actId="1076"/>
          <ac:picMkLst>
            <pc:docMk/>
            <pc:sldMk cId="334632482" sldId="261"/>
            <ac:picMk id="4" creationId="{C37B98F1-B8C6-4B47-8257-AF944B4E542B}"/>
          </ac:picMkLst>
        </pc:picChg>
        <pc:picChg chg="add mod">
          <ac:chgData name="Asa Folarin" userId="d247e6f02f657595" providerId="LiveId" clId="{39388B54-5341-4963-ABFD-D8CB74157B64}" dt="2021-12-04T00:24:37.985" v="2590" actId="14100"/>
          <ac:picMkLst>
            <pc:docMk/>
            <pc:sldMk cId="334632482" sldId="261"/>
            <ac:picMk id="5" creationId="{E93B5814-2810-417D-B9B7-A579F23321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3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9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786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0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1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1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66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7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8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4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97B7BB-27C8-4CDF-9846-865C992BFD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447A05-5F17-4E95-9D14-B7D3FA29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CB22-7ABA-42FE-BDA3-2F7F7F74F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Algebra Tutor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6BC51-A880-4C38-8027-9A2C60E27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Mujeeb Adelekan</a:t>
            </a:r>
          </a:p>
          <a:p>
            <a:r>
              <a:rPr lang="en-US" dirty="0"/>
              <a:t>CS6345 E-learning and gamification</a:t>
            </a:r>
          </a:p>
        </p:txBody>
      </p:sp>
    </p:spTree>
    <p:extLst>
      <p:ext uri="{BB962C8B-B14F-4D97-AF65-F5344CB8AC3E}">
        <p14:creationId xmlns:p14="http://schemas.microsoft.com/office/powerpoint/2010/main" val="347872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6595-D668-4FE3-992F-4E0330EF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0441-9A8C-441A-BA71-F6F9E2D8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96" y="1763978"/>
            <a:ext cx="6463036" cy="4101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Algebra is a </a:t>
            </a:r>
            <a:r>
              <a:rPr lang="en-US" b="1" dirty="0"/>
              <a:t>turning-point</a:t>
            </a:r>
            <a:r>
              <a:rPr lang="en-US" dirty="0"/>
              <a:t> in math education</a:t>
            </a:r>
          </a:p>
          <a:p>
            <a:pPr lvl="1"/>
            <a:r>
              <a:rPr lang="en-US" dirty="0"/>
              <a:t>Arithmetic is a tool, algebra is a higher-level discipline </a:t>
            </a:r>
          </a:p>
          <a:p>
            <a:r>
              <a:rPr lang="en-US" dirty="0"/>
              <a:t>Often Overlooked in terms of resources</a:t>
            </a:r>
          </a:p>
          <a:p>
            <a:pPr lvl="1"/>
            <a:r>
              <a:rPr lang="en-US" dirty="0"/>
              <a:t>Elementary and higher Math gets more attention.</a:t>
            </a:r>
          </a:p>
          <a:p>
            <a:pPr lvl="1"/>
            <a:r>
              <a:rPr lang="en-US" dirty="0"/>
              <a:t>Pivotal middle-ground missing or underdeveloped </a:t>
            </a:r>
          </a:p>
          <a:p>
            <a:r>
              <a:rPr lang="en-US" b="1" dirty="0"/>
              <a:t>Visual aspect</a:t>
            </a:r>
            <a:r>
              <a:rPr lang="en-US" dirty="0"/>
              <a:t> of algebra often overlooked.</a:t>
            </a:r>
          </a:p>
          <a:p>
            <a:pPr lvl="1"/>
            <a:r>
              <a:rPr lang="en-US" dirty="0"/>
              <a:t>NUMBERS ARE MEANT TO REPRESENT. THEY HAVE </a:t>
            </a:r>
            <a:r>
              <a:rPr lang="en-US" b="1" i="1" dirty="0"/>
              <a:t>meaning</a:t>
            </a:r>
            <a:r>
              <a:rPr lang="en-US" i="1" dirty="0"/>
              <a:t>.</a:t>
            </a:r>
          </a:p>
          <a:p>
            <a:pPr lvl="1"/>
            <a:r>
              <a:rPr lang="en-US" b="1" i="1" dirty="0"/>
              <a:t>WHAT IS HAPPENING</a:t>
            </a:r>
            <a:r>
              <a:rPr lang="en-US" i="1" dirty="0"/>
              <a:t> </a:t>
            </a:r>
            <a:r>
              <a:rPr lang="en-US" dirty="0"/>
              <a:t>WHEN SOMEONE SOLVES FOR A VARIABLE?</a:t>
            </a:r>
          </a:p>
          <a:p>
            <a:r>
              <a:rPr lang="en-US" dirty="0"/>
              <a:t>Importance of BUILDING OFF PRIOR KNOWLEDGE AND </a:t>
            </a:r>
            <a:r>
              <a:rPr lang="en-US" b="1" dirty="0"/>
              <a:t>TRANSFER.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5180A-B3C5-4789-A2FE-58AE1627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48" y="1763978"/>
            <a:ext cx="4608777" cy="25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4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FFB291-6807-4D9D-A8A4-2852EF0E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8006" y="2167908"/>
            <a:ext cx="4770219" cy="2707099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50F0B-596E-45E3-AABA-47AB4744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E8EB-323C-4AA8-ADB1-04ADD30D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 sz="2400" dirty="0"/>
              <a:t>Algebra Tutor is…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single-user</a:t>
            </a:r>
            <a:r>
              <a:rPr lang="en-US" sz="2400" dirty="0"/>
              <a:t> application</a:t>
            </a:r>
          </a:p>
          <a:p>
            <a:pPr lvl="1"/>
            <a:r>
              <a:rPr lang="en-US" sz="2400" dirty="0"/>
              <a:t>Intended for students struggling with algebra concepts</a:t>
            </a:r>
          </a:p>
          <a:p>
            <a:pPr lvl="1"/>
            <a:r>
              <a:rPr lang="en-US" sz="2400" dirty="0"/>
              <a:t>8</a:t>
            </a:r>
            <a:r>
              <a:rPr lang="en-US" sz="2400" baseline="30000" dirty="0"/>
              <a:t>th</a:t>
            </a:r>
            <a:r>
              <a:rPr lang="en-US" sz="2400" dirty="0"/>
              <a:t> and 9</a:t>
            </a:r>
            <a:r>
              <a:rPr lang="en-US" sz="2400" baseline="30000" dirty="0"/>
              <a:t>th</a:t>
            </a:r>
            <a:r>
              <a:rPr lang="en-US" sz="2400" dirty="0"/>
              <a:t> grade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0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3AB4-BB7A-47A6-BBBE-83E38982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 AND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D278-81D8-4A4E-831F-ED5C29B7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Operating system</a:t>
            </a:r>
            <a:r>
              <a:rPr lang="en-US" u="sng" dirty="0"/>
              <a:t>: </a:t>
            </a:r>
            <a:r>
              <a:rPr lang="en-US" dirty="0"/>
              <a:t>WINDOWS 10</a:t>
            </a:r>
          </a:p>
          <a:p>
            <a:r>
              <a:rPr lang="en-US" i="1" u="sng" dirty="0"/>
              <a:t>LANGUAGE</a:t>
            </a:r>
            <a:r>
              <a:rPr lang="en-US" dirty="0"/>
              <a:t>: </a:t>
            </a:r>
            <a:r>
              <a:rPr lang="en-US" dirty="0" err="1"/>
              <a:t>c#</a:t>
            </a:r>
            <a:endParaRPr lang="en-US" dirty="0"/>
          </a:p>
          <a:p>
            <a:r>
              <a:rPr lang="en-US" i="1" u="sng" dirty="0"/>
              <a:t>GAME EDITOR</a:t>
            </a:r>
            <a:r>
              <a:rPr lang="en-US" dirty="0"/>
              <a:t>: UNTY 3D</a:t>
            </a:r>
          </a:p>
          <a:p>
            <a:r>
              <a:rPr lang="en-US" i="1" u="sng" dirty="0"/>
              <a:t>Ide</a:t>
            </a:r>
            <a:r>
              <a:rPr lang="en-US" dirty="0"/>
              <a:t>: visual studio 2019</a:t>
            </a:r>
          </a:p>
          <a:p>
            <a:r>
              <a:rPr lang="en-US" i="1" u="sng" dirty="0"/>
              <a:t>PLATFORM:</a:t>
            </a:r>
            <a:r>
              <a:rPr lang="en-US" dirty="0"/>
              <a:t> WINDOWS 10 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B98F1-B8C6-4B47-8257-AF944B4E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064" y="1867711"/>
            <a:ext cx="4611459" cy="1677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3B5814-2810-417D-B9B7-A579F233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64" y="3894032"/>
            <a:ext cx="4784936" cy="23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9567-1F98-4480-921A-1FDC5E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F8C3-5C49-49CC-9B94-2533D460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716946"/>
            <a:ext cx="10364452" cy="342410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Hardware:</a:t>
            </a:r>
          </a:p>
          <a:p>
            <a:pPr lvl="1"/>
            <a:r>
              <a:rPr lang="en-US" sz="2800" dirty="0"/>
              <a:t>Windows machine</a:t>
            </a:r>
          </a:p>
          <a:p>
            <a:pPr lvl="2"/>
            <a:r>
              <a:rPr lang="en-US" sz="2800" dirty="0"/>
              <a:t>Intel/AMD/Nvidia Processor</a:t>
            </a:r>
          </a:p>
          <a:p>
            <a:pPr lvl="1"/>
            <a:r>
              <a:rPr lang="en-US" sz="2800" dirty="0"/>
              <a:t>Mouse, Keyboard, and Monitor</a:t>
            </a:r>
          </a:p>
          <a:p>
            <a:r>
              <a:rPr lang="en-US" sz="2800" dirty="0"/>
              <a:t>Software:</a:t>
            </a:r>
          </a:p>
          <a:p>
            <a:pPr lvl="1"/>
            <a:r>
              <a:rPr lang="en-US" sz="2800" dirty="0"/>
              <a:t>Operating System: Windows 10+</a:t>
            </a:r>
          </a:p>
          <a:p>
            <a:pPr lvl="1"/>
            <a:r>
              <a:rPr lang="en-US" sz="2800" dirty="0"/>
              <a:t>Code Editor: Notepad or Visual Studio (2015) or newer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BCA34-39F4-457B-9B94-5A20AC1F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056" y="1643974"/>
            <a:ext cx="2538919" cy="25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B3DA-2FB6-4E2C-8E43-13CF512E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499E-BC5A-49C6-8EEA-BD9A65B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50" y="1716946"/>
            <a:ext cx="6254885" cy="4071011"/>
          </a:xfrm>
        </p:spPr>
        <p:txBody>
          <a:bodyPr>
            <a:normAutofit/>
          </a:bodyPr>
          <a:lstStyle/>
          <a:p>
            <a:r>
              <a:rPr lang="en-US" sz="2400" dirty="0"/>
              <a:t>Basic English reading ability</a:t>
            </a:r>
          </a:p>
          <a:p>
            <a:r>
              <a:rPr lang="en-US" sz="2400" dirty="0"/>
              <a:t>Familiarity with basic arithmetic</a:t>
            </a:r>
          </a:p>
          <a:p>
            <a:r>
              <a:rPr lang="en-US" sz="2400" dirty="0"/>
              <a:t>Familiarity with math concepts up to the seventh-grade level, including but not limited to:</a:t>
            </a:r>
          </a:p>
          <a:p>
            <a:pPr lvl="1"/>
            <a:r>
              <a:rPr lang="en-US" sz="2400" dirty="0"/>
              <a:t>Negative numbers</a:t>
            </a:r>
          </a:p>
          <a:p>
            <a:pPr lvl="1"/>
            <a:r>
              <a:rPr lang="en-US" sz="2400" dirty="0"/>
              <a:t>Coordinate planes</a:t>
            </a:r>
          </a:p>
          <a:p>
            <a:pPr lvl="1"/>
            <a:r>
              <a:rPr lang="en-US" sz="2400" dirty="0"/>
              <a:t>Parts of a whole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C8884-455D-40A4-803F-D6B11FF4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735" y="4967201"/>
            <a:ext cx="5518826" cy="1655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CDFDD-452E-4A88-BD73-1328E3256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225" y="171694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873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2639</TotalTime>
  <Words>203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Algebra Tutor</vt:lpstr>
      <vt:lpstr>Problem and Motivation</vt:lpstr>
      <vt:lpstr>Solution</vt:lpstr>
      <vt:lpstr>DEVELOPMENT TOOLS AND LANGUAGES</vt:lpstr>
      <vt:lpstr>System Requirements</vt:lpstr>
      <vt:lpstr>Player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Tutor</dc:title>
  <dc:creator>Asa Folarin</dc:creator>
  <cp:lastModifiedBy>Asa Folarin</cp:lastModifiedBy>
  <cp:revision>2</cp:revision>
  <dcterms:created xsi:type="dcterms:W3CDTF">2021-12-03T23:53:52Z</dcterms:created>
  <dcterms:modified xsi:type="dcterms:W3CDTF">2021-12-05T19:53:00Z</dcterms:modified>
</cp:coreProperties>
</file>