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9" r:id="rId7"/>
    <p:sldId id="263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6C5A5-229E-47CD-802E-BAB3BB65CFFE}" v="27" dt="2024-01-10T05:49:4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 Folarin" userId="d247e6f02f657595" providerId="LiveId" clId="{D3261676-81FB-4973-9CE6-3D014A95967E}"/>
    <pc:docChg chg="addSld">
      <pc:chgData name="Asa Folarin" userId="d247e6f02f657595" providerId="LiveId" clId="{D3261676-81FB-4973-9CE6-3D014A95967E}" dt="2024-01-09T02:55:25.242" v="0" actId="680"/>
      <pc:docMkLst>
        <pc:docMk/>
      </pc:docMkLst>
      <pc:sldChg chg="new">
        <pc:chgData name="Asa Folarin" userId="d247e6f02f657595" providerId="LiveId" clId="{D3261676-81FB-4973-9CE6-3D014A95967E}" dt="2024-01-09T02:55:25.242" v="0" actId="680"/>
        <pc:sldMkLst>
          <pc:docMk/>
          <pc:sldMk cId="1594080149" sldId="256"/>
        </pc:sldMkLst>
      </pc:sldChg>
    </pc:docChg>
  </pc:docChgLst>
  <pc:docChgLst>
    <pc:chgData name="Asa Folarin" userId="d247e6f02f657595" providerId="LiveId" clId="{00F6C5A5-229E-47CD-802E-BAB3BB65CFFE}"/>
    <pc:docChg chg="undo custSel addSld delSld modSld sldOrd">
      <pc:chgData name="Asa Folarin" userId="d247e6f02f657595" providerId="LiveId" clId="{00F6C5A5-229E-47CD-802E-BAB3BB65CFFE}" dt="2024-01-10T05:59:44.333" v="4031" actId="20577"/>
      <pc:docMkLst>
        <pc:docMk/>
      </pc:docMkLst>
      <pc:sldChg chg="addSp delSp modSp mod setBg setClrOvrMap">
        <pc:chgData name="Asa Folarin" userId="d247e6f02f657595" providerId="LiveId" clId="{00F6C5A5-229E-47CD-802E-BAB3BB65CFFE}" dt="2024-01-10T05:49:09.688" v="3986" actId="313"/>
        <pc:sldMkLst>
          <pc:docMk/>
          <pc:sldMk cId="1594080149" sldId="256"/>
        </pc:sldMkLst>
        <pc:spChg chg="mod">
          <ac:chgData name="Asa Folarin" userId="d247e6f02f657595" providerId="LiveId" clId="{00F6C5A5-229E-47CD-802E-BAB3BB65CFFE}" dt="2024-01-10T05:44:57.244" v="3977" actId="26606"/>
          <ac:spMkLst>
            <pc:docMk/>
            <pc:sldMk cId="1594080149" sldId="256"/>
            <ac:spMk id="2" creationId="{DB71F526-AA35-42DC-32EF-1FC6FFF69100}"/>
          </ac:spMkLst>
        </pc:spChg>
        <pc:spChg chg="mod">
          <ac:chgData name="Asa Folarin" userId="d247e6f02f657595" providerId="LiveId" clId="{00F6C5A5-229E-47CD-802E-BAB3BB65CFFE}" dt="2024-01-10T05:49:09.688" v="3986" actId="313"/>
          <ac:spMkLst>
            <pc:docMk/>
            <pc:sldMk cId="1594080149" sldId="256"/>
            <ac:spMk id="3" creationId="{1CEF7743-9683-48E8-51F3-7FB2331FA92C}"/>
          </ac:spMkLst>
        </pc:spChg>
        <pc:spChg chg="add del">
          <ac:chgData name="Asa Folarin" userId="d247e6f02f657595" providerId="LiveId" clId="{00F6C5A5-229E-47CD-802E-BAB3BB65CFFE}" dt="2024-01-10T05:42:42.947" v="3954" actId="26606"/>
          <ac:spMkLst>
            <pc:docMk/>
            <pc:sldMk cId="1594080149" sldId="256"/>
            <ac:spMk id="6" creationId="{B2F63790-02BE-4D55-ABCA-10CAD6091A39}"/>
          </ac:spMkLst>
        </pc:spChg>
        <pc:spChg chg="add del">
          <ac:chgData name="Asa Folarin" userId="d247e6f02f657595" providerId="LiveId" clId="{00F6C5A5-229E-47CD-802E-BAB3BB65CFFE}" dt="2024-01-10T05:41:16.658" v="3950" actId="26606"/>
          <ac:spMkLst>
            <pc:docMk/>
            <pc:sldMk cId="1594080149" sldId="256"/>
            <ac:spMk id="9" creationId="{2FDF0794-1B86-42B2-B8C7-F60123E638ED}"/>
          </ac:spMkLst>
        </pc:spChg>
        <pc:spChg chg="add del">
          <ac:chgData name="Asa Folarin" userId="d247e6f02f657595" providerId="LiveId" clId="{00F6C5A5-229E-47CD-802E-BAB3BB65CFFE}" dt="2024-01-10T05:41:16.658" v="3950" actId="26606"/>
          <ac:spMkLst>
            <pc:docMk/>
            <pc:sldMk cId="1594080149" sldId="256"/>
            <ac:spMk id="11" creationId="{C5373426-E26E-431D-959C-5DB96C0B6208}"/>
          </ac:spMkLst>
        </pc:spChg>
        <pc:spChg chg="add del">
          <ac:chgData name="Asa Folarin" userId="d247e6f02f657595" providerId="LiveId" clId="{00F6C5A5-229E-47CD-802E-BAB3BB65CFFE}" dt="2024-01-10T05:42:49.149" v="3956" actId="26606"/>
          <ac:spMkLst>
            <pc:docMk/>
            <pc:sldMk cId="1594080149" sldId="256"/>
            <ac:spMk id="12" creationId="{CC1CA635-2D9C-4E3E-820F-5FE35AC143B2}"/>
          </ac:spMkLst>
        </pc:spChg>
        <pc:spChg chg="add del">
          <ac:chgData name="Asa Folarin" userId="d247e6f02f657595" providerId="LiveId" clId="{00F6C5A5-229E-47CD-802E-BAB3BB65CFFE}" dt="2024-01-10T05:42:08.728" v="3952" actId="26606"/>
          <ac:spMkLst>
            <pc:docMk/>
            <pc:sldMk cId="1594080149" sldId="256"/>
            <ac:spMk id="15" creationId="{B8D726A5-7900-41B4-8D49-49B4A2010E7C}"/>
          </ac:spMkLst>
        </pc:spChg>
        <pc:spChg chg="add del">
          <ac:chgData name="Asa Folarin" userId="d247e6f02f657595" providerId="LiveId" clId="{00F6C5A5-229E-47CD-802E-BAB3BB65CFFE}" dt="2024-01-10T05:44:57.244" v="3977" actId="26606"/>
          <ac:spMkLst>
            <pc:docMk/>
            <pc:sldMk cId="1594080149" sldId="256"/>
            <ac:spMk id="19" creationId="{B8D726A5-7900-41B4-8D49-49B4A2010E7C}"/>
          </ac:spMkLst>
        </pc:spChg>
        <pc:spChg chg="add del">
          <ac:chgData name="Asa Folarin" userId="d247e6f02f657595" providerId="LiveId" clId="{00F6C5A5-229E-47CD-802E-BAB3BB65CFFE}" dt="2024-01-10T05:44:23.785" v="3968" actId="26606"/>
          <ac:spMkLst>
            <pc:docMk/>
            <pc:sldMk cId="1594080149" sldId="256"/>
            <ac:spMk id="25" creationId="{57D175FC-84CC-4D12-A5E2-FA27D934E9CE}"/>
          </ac:spMkLst>
        </pc:spChg>
        <pc:spChg chg="add del">
          <ac:chgData name="Asa Folarin" userId="d247e6f02f657595" providerId="LiveId" clId="{00F6C5A5-229E-47CD-802E-BAB3BB65CFFE}" dt="2024-01-10T05:44:57.224" v="3976" actId="26606"/>
          <ac:spMkLst>
            <pc:docMk/>
            <pc:sldMk cId="1594080149" sldId="256"/>
            <ac:spMk id="26" creationId="{2FDF0794-1B86-42B2-B8C7-F60123E638ED}"/>
          </ac:spMkLst>
        </pc:spChg>
        <pc:spChg chg="add del">
          <ac:chgData name="Asa Folarin" userId="d247e6f02f657595" providerId="LiveId" clId="{00F6C5A5-229E-47CD-802E-BAB3BB65CFFE}" dt="2024-01-10T05:44:57.224" v="3976" actId="26606"/>
          <ac:spMkLst>
            <pc:docMk/>
            <pc:sldMk cId="1594080149" sldId="256"/>
            <ac:spMk id="28" creationId="{C5373426-E26E-431D-959C-5DB96C0B6208}"/>
          </ac:spMkLst>
        </pc:spChg>
        <pc:spChg chg="add">
          <ac:chgData name="Asa Folarin" userId="d247e6f02f657595" providerId="LiveId" clId="{00F6C5A5-229E-47CD-802E-BAB3BB65CFFE}" dt="2024-01-10T05:44:57.244" v="3977" actId="26606"/>
          <ac:spMkLst>
            <pc:docMk/>
            <pc:sldMk cId="1594080149" sldId="256"/>
            <ac:spMk id="32" creationId="{B2F63790-02BE-4D55-ABCA-10CAD6091A39}"/>
          </ac:spMkLst>
        </pc:spChg>
        <pc:picChg chg="add del">
          <ac:chgData name="Asa Folarin" userId="d247e6f02f657595" providerId="LiveId" clId="{00F6C5A5-229E-47CD-802E-BAB3BB65CFFE}" dt="2024-01-10T05:41:16.658" v="3950" actId="26606"/>
          <ac:picMkLst>
            <pc:docMk/>
            <pc:sldMk cId="1594080149" sldId="256"/>
            <ac:picMk id="5" creationId="{06D329B3-F744-C92C-A581-C639AED53638}"/>
          </ac:picMkLst>
        </pc:picChg>
        <pc:picChg chg="add del">
          <ac:chgData name="Asa Folarin" userId="d247e6f02f657595" providerId="LiveId" clId="{00F6C5A5-229E-47CD-802E-BAB3BB65CFFE}" dt="2024-01-10T05:42:42.947" v="3954" actId="26606"/>
          <ac:picMkLst>
            <pc:docMk/>
            <pc:sldMk cId="1594080149" sldId="256"/>
            <ac:picMk id="8" creationId="{217ED16F-FFB3-6B14-279C-0A779337B796}"/>
          </ac:picMkLst>
        </pc:picChg>
        <pc:picChg chg="add del">
          <ac:chgData name="Asa Folarin" userId="d247e6f02f657595" providerId="LiveId" clId="{00F6C5A5-229E-47CD-802E-BAB3BB65CFFE}" dt="2024-01-10T05:42:49.149" v="3956" actId="26606"/>
          <ac:picMkLst>
            <pc:docMk/>
            <pc:sldMk cId="1594080149" sldId="256"/>
            <ac:picMk id="10" creationId="{B9C06133-B932-A607-7595-4BB5A93215A5}"/>
          </ac:picMkLst>
        </pc:picChg>
        <pc:picChg chg="add del">
          <ac:chgData name="Asa Folarin" userId="d247e6f02f657595" providerId="LiveId" clId="{00F6C5A5-229E-47CD-802E-BAB3BB65CFFE}" dt="2024-01-10T05:42:08.728" v="3952" actId="26606"/>
          <ac:picMkLst>
            <pc:docMk/>
            <pc:sldMk cId="1594080149" sldId="256"/>
            <ac:picMk id="16" creationId="{31F292CE-420E-65FE-8767-0A8511D59193}"/>
          </ac:picMkLst>
        </pc:picChg>
        <pc:picChg chg="add del mod ord">
          <ac:chgData name="Asa Folarin" userId="d247e6f02f657595" providerId="LiveId" clId="{00F6C5A5-229E-47CD-802E-BAB3BB65CFFE}" dt="2024-01-10T05:44:33.791" v="3973" actId="478"/>
          <ac:picMkLst>
            <pc:docMk/>
            <pc:sldMk cId="1594080149" sldId="256"/>
            <ac:picMk id="18" creationId="{93B62D89-DC11-3654-2BE8-79A8FF0BF6AC}"/>
          </ac:picMkLst>
        </pc:picChg>
        <pc:picChg chg="add mod ord">
          <ac:chgData name="Asa Folarin" userId="d247e6f02f657595" providerId="LiveId" clId="{00F6C5A5-229E-47CD-802E-BAB3BB65CFFE}" dt="2024-01-10T05:44:57.244" v="3977" actId="26606"/>
          <ac:picMkLst>
            <pc:docMk/>
            <pc:sldMk cId="1594080149" sldId="256"/>
            <ac:picMk id="20" creationId="{09824275-EBAF-2050-B729-A25E06C7C1F1}"/>
          </ac:picMkLst>
        </pc:picChg>
        <pc:cxnChg chg="add del">
          <ac:chgData name="Asa Folarin" userId="d247e6f02f657595" providerId="LiveId" clId="{00F6C5A5-229E-47CD-802E-BAB3BB65CFFE}" dt="2024-01-10T05:42:42.947" v="3954" actId="26606"/>
          <ac:cxnSpMkLst>
            <pc:docMk/>
            <pc:sldMk cId="1594080149" sldId="256"/>
            <ac:cxnSpMk id="7" creationId="{B25F28BA-1F8F-4067-9CFA-0DBF0C7AF2A4}"/>
          </ac:cxnSpMkLst>
        </pc:cxnChg>
        <pc:cxnChg chg="add del">
          <ac:chgData name="Asa Folarin" userId="d247e6f02f657595" providerId="LiveId" clId="{00F6C5A5-229E-47CD-802E-BAB3BB65CFFE}" dt="2024-01-10T05:41:16.658" v="3950" actId="26606"/>
          <ac:cxnSpMkLst>
            <pc:docMk/>
            <pc:sldMk cId="1594080149" sldId="256"/>
            <ac:cxnSpMk id="13" creationId="{96D07482-83A3-4451-943C-B46961082957}"/>
          </ac:cxnSpMkLst>
        </pc:cxnChg>
        <pc:cxnChg chg="add del">
          <ac:chgData name="Asa Folarin" userId="d247e6f02f657595" providerId="LiveId" clId="{00F6C5A5-229E-47CD-802E-BAB3BB65CFFE}" dt="2024-01-10T05:42:49.149" v="3956" actId="26606"/>
          <ac:cxnSpMkLst>
            <pc:docMk/>
            <pc:sldMk cId="1594080149" sldId="256"/>
            <ac:cxnSpMk id="14" creationId="{E0E62FBC-456F-48AE-91ED-3956405D76D2}"/>
          </ac:cxnSpMkLst>
        </pc:cxnChg>
        <pc:cxnChg chg="add del">
          <ac:chgData name="Asa Folarin" userId="d247e6f02f657595" providerId="LiveId" clId="{00F6C5A5-229E-47CD-802E-BAB3BB65CFFE}" dt="2024-01-10T05:42:08.728" v="3952" actId="26606"/>
          <ac:cxnSpMkLst>
            <pc:docMk/>
            <pc:sldMk cId="1594080149" sldId="256"/>
            <ac:cxnSpMk id="17" creationId="{46E49661-E258-450C-8150-A91A6B30D1CD}"/>
          </ac:cxnSpMkLst>
        </pc:cxnChg>
        <pc:cxnChg chg="add del">
          <ac:chgData name="Asa Folarin" userId="d247e6f02f657595" providerId="LiveId" clId="{00F6C5A5-229E-47CD-802E-BAB3BB65CFFE}" dt="2024-01-10T05:44:57.244" v="3977" actId="26606"/>
          <ac:cxnSpMkLst>
            <pc:docMk/>
            <pc:sldMk cId="1594080149" sldId="256"/>
            <ac:cxnSpMk id="21" creationId="{46E49661-E258-450C-8150-A91A6B30D1CD}"/>
          </ac:cxnSpMkLst>
        </pc:cxnChg>
        <pc:cxnChg chg="add del">
          <ac:chgData name="Asa Folarin" userId="d247e6f02f657595" providerId="LiveId" clId="{00F6C5A5-229E-47CD-802E-BAB3BB65CFFE}" dt="2024-01-10T05:44:23.785" v="3968" actId="26606"/>
          <ac:cxnSpMkLst>
            <pc:docMk/>
            <pc:sldMk cId="1594080149" sldId="256"/>
            <ac:cxnSpMk id="23" creationId="{15F1CC53-719A-4763-BF30-5E25A63CEF3C}"/>
          </ac:cxnSpMkLst>
        </pc:cxnChg>
        <pc:cxnChg chg="add del">
          <ac:chgData name="Asa Folarin" userId="d247e6f02f657595" providerId="LiveId" clId="{00F6C5A5-229E-47CD-802E-BAB3BB65CFFE}" dt="2024-01-10T05:44:23.785" v="3968" actId="26606"/>
          <ac:cxnSpMkLst>
            <pc:docMk/>
            <pc:sldMk cId="1594080149" sldId="256"/>
            <ac:cxnSpMk id="27" creationId="{8AC38328-2D50-4DDB-BD20-28DE12E4996E}"/>
          </ac:cxnSpMkLst>
        </pc:cxnChg>
        <pc:cxnChg chg="add del">
          <ac:chgData name="Asa Folarin" userId="d247e6f02f657595" providerId="LiveId" clId="{00F6C5A5-229E-47CD-802E-BAB3BB65CFFE}" dt="2024-01-10T05:44:57.224" v="3976" actId="26606"/>
          <ac:cxnSpMkLst>
            <pc:docMk/>
            <pc:sldMk cId="1594080149" sldId="256"/>
            <ac:cxnSpMk id="30" creationId="{96D07482-83A3-4451-943C-B46961082957}"/>
          </ac:cxnSpMkLst>
        </pc:cxnChg>
        <pc:cxnChg chg="add">
          <ac:chgData name="Asa Folarin" userId="d247e6f02f657595" providerId="LiveId" clId="{00F6C5A5-229E-47CD-802E-BAB3BB65CFFE}" dt="2024-01-10T05:44:57.244" v="3977" actId="26606"/>
          <ac:cxnSpMkLst>
            <pc:docMk/>
            <pc:sldMk cId="1594080149" sldId="256"/>
            <ac:cxnSpMk id="33" creationId="{B25F28BA-1F8F-4067-9CFA-0DBF0C7AF2A4}"/>
          </ac:cxnSpMkLst>
        </pc:cxnChg>
      </pc:sldChg>
      <pc:sldChg chg="addSp modSp new mod setBg">
        <pc:chgData name="Asa Folarin" userId="d247e6f02f657595" providerId="LiveId" clId="{00F6C5A5-229E-47CD-802E-BAB3BB65CFFE}" dt="2024-01-10T05:48:17.592" v="3985" actId="26606"/>
        <pc:sldMkLst>
          <pc:docMk/>
          <pc:sldMk cId="1928898116" sldId="257"/>
        </pc:sldMkLst>
        <pc:spChg chg="mod">
          <ac:chgData name="Asa Folarin" userId="d247e6f02f657595" providerId="LiveId" clId="{00F6C5A5-229E-47CD-802E-BAB3BB65CFFE}" dt="2024-01-10T05:48:17.592" v="3985" actId="26606"/>
          <ac:spMkLst>
            <pc:docMk/>
            <pc:sldMk cId="1928898116" sldId="257"/>
            <ac:spMk id="2" creationId="{F53D282F-DAF5-6463-76FA-BC023053FB3E}"/>
          </ac:spMkLst>
        </pc:spChg>
        <pc:spChg chg="mod">
          <ac:chgData name="Asa Folarin" userId="d247e6f02f657595" providerId="LiveId" clId="{00F6C5A5-229E-47CD-802E-BAB3BB65CFFE}" dt="2024-01-10T05:48:17.592" v="3985" actId="26606"/>
          <ac:spMkLst>
            <pc:docMk/>
            <pc:sldMk cId="1928898116" sldId="257"/>
            <ac:spMk id="3" creationId="{30C44616-7827-ABBF-1908-75A1480CFFC8}"/>
          </ac:spMkLst>
        </pc:spChg>
        <pc:picChg chg="add mod">
          <ac:chgData name="Asa Folarin" userId="d247e6f02f657595" providerId="LiveId" clId="{00F6C5A5-229E-47CD-802E-BAB3BB65CFFE}" dt="2024-01-10T05:48:17.592" v="3985" actId="26606"/>
          <ac:picMkLst>
            <pc:docMk/>
            <pc:sldMk cId="1928898116" sldId="257"/>
            <ac:picMk id="5" creationId="{3B40132D-F8CC-E5C1-CA3C-CFCDCEE36981}"/>
          </ac:picMkLst>
        </pc:picChg>
      </pc:sldChg>
      <pc:sldChg chg="addSp delSp modSp new mod">
        <pc:chgData name="Asa Folarin" userId="d247e6f02f657595" providerId="LiveId" clId="{00F6C5A5-229E-47CD-802E-BAB3BB65CFFE}" dt="2024-01-10T05:50:03.657" v="4013" actId="20577"/>
        <pc:sldMkLst>
          <pc:docMk/>
          <pc:sldMk cId="4139892656" sldId="258"/>
        </pc:sldMkLst>
        <pc:spChg chg="mod">
          <ac:chgData name="Asa Folarin" userId="d247e6f02f657595" providerId="LiveId" clId="{00F6C5A5-229E-47CD-802E-BAB3BB65CFFE}" dt="2024-01-09T03:13:39.702" v="536"/>
          <ac:spMkLst>
            <pc:docMk/>
            <pc:sldMk cId="4139892656" sldId="258"/>
            <ac:spMk id="2" creationId="{396344E5-BBD7-E9E7-328D-566462A7BA1E}"/>
          </ac:spMkLst>
        </pc:spChg>
        <pc:spChg chg="mod">
          <ac:chgData name="Asa Folarin" userId="d247e6f02f657595" providerId="LiveId" clId="{00F6C5A5-229E-47CD-802E-BAB3BB65CFFE}" dt="2024-01-10T05:50:03.657" v="4013" actId="20577"/>
          <ac:spMkLst>
            <pc:docMk/>
            <pc:sldMk cId="4139892656" sldId="258"/>
            <ac:spMk id="3" creationId="{1437D506-9AE0-AA76-CDA0-6A27F01BECBA}"/>
          </ac:spMkLst>
        </pc:spChg>
        <pc:spChg chg="add mod">
          <ac:chgData name="Asa Folarin" userId="d247e6f02f657595" providerId="LiveId" clId="{00F6C5A5-229E-47CD-802E-BAB3BB65CFFE}" dt="2024-01-10T05:26:01.161" v="3895" actId="1076"/>
          <ac:spMkLst>
            <pc:docMk/>
            <pc:sldMk cId="4139892656" sldId="258"/>
            <ac:spMk id="4" creationId="{405C2FCC-280D-C9D3-7EE6-AB4A3DCC0B12}"/>
          </ac:spMkLst>
        </pc:spChg>
        <pc:picChg chg="add del mod">
          <ac:chgData name="Asa Folarin" userId="d247e6f02f657595" providerId="LiveId" clId="{00F6C5A5-229E-47CD-802E-BAB3BB65CFFE}" dt="2024-01-10T05:49:36.776" v="3987" actId="478"/>
          <ac:picMkLst>
            <pc:docMk/>
            <pc:sldMk cId="4139892656" sldId="258"/>
            <ac:picMk id="6" creationId="{94722C6E-B954-97A7-D99C-15FB70911100}"/>
          </ac:picMkLst>
        </pc:picChg>
        <pc:picChg chg="add mod">
          <ac:chgData name="Asa Folarin" userId="d247e6f02f657595" providerId="LiveId" clId="{00F6C5A5-229E-47CD-802E-BAB3BB65CFFE}" dt="2024-01-10T05:49:51.534" v="3997" actId="14100"/>
          <ac:picMkLst>
            <pc:docMk/>
            <pc:sldMk cId="4139892656" sldId="258"/>
            <ac:picMk id="8" creationId="{C08D64D5-9767-3986-235E-B9E6DDC61503}"/>
          </ac:picMkLst>
        </pc:picChg>
      </pc:sldChg>
      <pc:sldChg chg="addSp delSp modSp new mod">
        <pc:chgData name="Asa Folarin" userId="d247e6f02f657595" providerId="LiveId" clId="{00F6C5A5-229E-47CD-802E-BAB3BB65CFFE}" dt="2024-01-09T03:36:52.585" v="986" actId="255"/>
        <pc:sldMkLst>
          <pc:docMk/>
          <pc:sldMk cId="4214767657" sldId="259"/>
        </pc:sldMkLst>
        <pc:spChg chg="mod">
          <ac:chgData name="Asa Folarin" userId="d247e6f02f657595" providerId="LiveId" clId="{00F6C5A5-229E-47CD-802E-BAB3BB65CFFE}" dt="2024-01-09T03:13:39.702" v="536"/>
          <ac:spMkLst>
            <pc:docMk/>
            <pc:sldMk cId="4214767657" sldId="259"/>
            <ac:spMk id="2" creationId="{EF3FD1B8-7BDC-49CC-A648-949E18B9BE84}"/>
          </ac:spMkLst>
        </pc:spChg>
        <pc:spChg chg="del mod">
          <ac:chgData name="Asa Folarin" userId="d247e6f02f657595" providerId="LiveId" clId="{00F6C5A5-229E-47CD-802E-BAB3BB65CFFE}" dt="2024-01-09T03:32:34.238" v="781" actId="478"/>
          <ac:spMkLst>
            <pc:docMk/>
            <pc:sldMk cId="4214767657" sldId="259"/>
            <ac:spMk id="3" creationId="{8DC6361A-D8CC-7F4F-97AF-B966AC1C6527}"/>
          </ac:spMkLst>
        </pc:spChg>
        <pc:spChg chg="add mod">
          <ac:chgData name="Asa Folarin" userId="d247e6f02f657595" providerId="LiveId" clId="{00F6C5A5-229E-47CD-802E-BAB3BB65CFFE}" dt="2024-01-09T03:32:39.039" v="782"/>
          <ac:spMkLst>
            <pc:docMk/>
            <pc:sldMk cId="4214767657" sldId="259"/>
            <ac:spMk id="4" creationId="{A636426A-C722-BD69-98CD-4945E89A9584}"/>
          </ac:spMkLst>
        </pc:spChg>
        <pc:spChg chg="add mod">
          <ac:chgData name="Asa Folarin" userId="d247e6f02f657595" providerId="LiveId" clId="{00F6C5A5-229E-47CD-802E-BAB3BB65CFFE}" dt="2024-01-09T03:36:52.585" v="986" actId="255"/>
          <ac:spMkLst>
            <pc:docMk/>
            <pc:sldMk cId="4214767657" sldId="259"/>
            <ac:spMk id="5" creationId="{E77318E9-B192-2B7D-A3BA-5C69B2998D9E}"/>
          </ac:spMkLst>
        </pc:spChg>
      </pc:sldChg>
      <pc:sldChg chg="modSp new del mod">
        <pc:chgData name="Asa Folarin" userId="d247e6f02f657595" providerId="LiveId" clId="{00F6C5A5-229E-47CD-802E-BAB3BB65CFFE}" dt="2024-01-09T03:36:35.103" v="985" actId="47"/>
        <pc:sldMkLst>
          <pc:docMk/>
          <pc:sldMk cId="1472424965" sldId="260"/>
        </pc:sldMkLst>
        <pc:spChg chg="mod">
          <ac:chgData name="Asa Folarin" userId="d247e6f02f657595" providerId="LiveId" clId="{00F6C5A5-229E-47CD-802E-BAB3BB65CFFE}" dt="2024-01-09T03:13:39.702" v="536"/>
          <ac:spMkLst>
            <pc:docMk/>
            <pc:sldMk cId="1472424965" sldId="260"/>
            <ac:spMk id="2" creationId="{D8DCA841-4150-D5E7-26A4-D8A2EAA67DAC}"/>
          </ac:spMkLst>
        </pc:spChg>
        <pc:spChg chg="mod">
          <ac:chgData name="Asa Folarin" userId="d247e6f02f657595" providerId="LiveId" clId="{00F6C5A5-229E-47CD-802E-BAB3BB65CFFE}" dt="2024-01-09T03:13:39.702" v="536"/>
          <ac:spMkLst>
            <pc:docMk/>
            <pc:sldMk cId="1472424965" sldId="260"/>
            <ac:spMk id="3" creationId="{80796416-92B3-7182-4A04-F509FB517662}"/>
          </ac:spMkLst>
        </pc:spChg>
      </pc:sldChg>
      <pc:sldChg chg="modSp new del mod">
        <pc:chgData name="Asa Folarin" userId="d247e6f02f657595" providerId="LiveId" clId="{00F6C5A5-229E-47CD-802E-BAB3BB65CFFE}" dt="2024-01-09T03:37:23.061" v="988" actId="47"/>
        <pc:sldMkLst>
          <pc:docMk/>
          <pc:sldMk cId="2653855216" sldId="261"/>
        </pc:sldMkLst>
        <pc:spChg chg="mod">
          <ac:chgData name="Asa Folarin" userId="d247e6f02f657595" providerId="LiveId" clId="{00F6C5A5-229E-47CD-802E-BAB3BB65CFFE}" dt="2024-01-09T03:13:39.702" v="536"/>
          <ac:spMkLst>
            <pc:docMk/>
            <pc:sldMk cId="2653855216" sldId="261"/>
            <ac:spMk id="2" creationId="{D40BD782-F395-A4C6-F9A4-FBD070F1011A}"/>
          </ac:spMkLst>
        </pc:spChg>
        <pc:spChg chg="mod">
          <ac:chgData name="Asa Folarin" userId="d247e6f02f657595" providerId="LiveId" clId="{00F6C5A5-229E-47CD-802E-BAB3BB65CFFE}" dt="2024-01-09T03:13:39.702" v="536"/>
          <ac:spMkLst>
            <pc:docMk/>
            <pc:sldMk cId="2653855216" sldId="261"/>
            <ac:spMk id="3" creationId="{315E3BFC-B273-1C16-3021-22D35E32CDA3}"/>
          </ac:spMkLst>
        </pc:spChg>
      </pc:sldChg>
      <pc:sldChg chg="modSp new del mod">
        <pc:chgData name="Asa Folarin" userId="d247e6f02f657595" providerId="LiveId" clId="{00F6C5A5-229E-47CD-802E-BAB3BB65CFFE}" dt="2024-01-09T21:44:47.037" v="1447" actId="47"/>
        <pc:sldMkLst>
          <pc:docMk/>
          <pc:sldMk cId="335377684" sldId="262"/>
        </pc:sldMkLst>
        <pc:spChg chg="mod">
          <ac:chgData name="Asa Folarin" userId="d247e6f02f657595" providerId="LiveId" clId="{00F6C5A5-229E-47CD-802E-BAB3BB65CFFE}" dt="2024-01-09T03:38:20.521" v="1014" actId="20577"/>
          <ac:spMkLst>
            <pc:docMk/>
            <pc:sldMk cId="335377684" sldId="262"/>
            <ac:spMk id="2" creationId="{2EEA23B5-B96F-0D16-BB36-D2C52A4508BF}"/>
          </ac:spMkLst>
        </pc:spChg>
        <pc:spChg chg="mod">
          <ac:chgData name="Asa Folarin" userId="d247e6f02f657595" providerId="LiveId" clId="{00F6C5A5-229E-47CD-802E-BAB3BB65CFFE}" dt="2024-01-09T03:13:39.702" v="536"/>
          <ac:spMkLst>
            <pc:docMk/>
            <pc:sldMk cId="335377684" sldId="262"/>
            <ac:spMk id="3" creationId="{7FDD7718-A0D2-2B8B-D842-1B06A2331B36}"/>
          </ac:spMkLst>
        </pc:spChg>
      </pc:sldChg>
      <pc:sldChg chg="addSp delSp modSp new mod ord">
        <pc:chgData name="Asa Folarin" userId="d247e6f02f657595" providerId="LiveId" clId="{00F6C5A5-229E-47CD-802E-BAB3BB65CFFE}" dt="2024-01-10T05:59:44.333" v="4031" actId="20577"/>
        <pc:sldMkLst>
          <pc:docMk/>
          <pc:sldMk cId="2717091139" sldId="263"/>
        </pc:sldMkLst>
        <pc:spChg chg="mod">
          <ac:chgData name="Asa Folarin" userId="d247e6f02f657595" providerId="LiveId" clId="{00F6C5A5-229E-47CD-802E-BAB3BB65CFFE}" dt="2024-01-10T04:48:32.712" v="3143" actId="1076"/>
          <ac:spMkLst>
            <pc:docMk/>
            <pc:sldMk cId="2717091139" sldId="263"/>
            <ac:spMk id="2" creationId="{5E471755-A0D4-C8A3-6F08-B197019ABA85}"/>
          </ac:spMkLst>
        </pc:spChg>
        <pc:spChg chg="mod">
          <ac:chgData name="Asa Folarin" userId="d247e6f02f657595" providerId="LiveId" clId="{00F6C5A5-229E-47CD-802E-BAB3BB65CFFE}" dt="2024-01-10T05:00:21.166" v="3590" actId="14100"/>
          <ac:spMkLst>
            <pc:docMk/>
            <pc:sldMk cId="2717091139" sldId="263"/>
            <ac:spMk id="3" creationId="{A089B1B5-94F8-3367-976F-DC5335AB7B12}"/>
          </ac:spMkLst>
        </pc:spChg>
        <pc:spChg chg="add mod">
          <ac:chgData name="Asa Folarin" userId="d247e6f02f657595" providerId="LiveId" clId="{00F6C5A5-229E-47CD-802E-BAB3BB65CFFE}" dt="2024-01-10T04:51:23.643" v="3214" actId="20577"/>
          <ac:spMkLst>
            <pc:docMk/>
            <pc:sldMk cId="2717091139" sldId="263"/>
            <ac:spMk id="4" creationId="{ACDC4861-C453-D9EA-6EA2-FC24B5C9DC0B}"/>
          </ac:spMkLst>
        </pc:spChg>
        <pc:spChg chg="add mod">
          <ac:chgData name="Asa Folarin" userId="d247e6f02f657595" providerId="LiveId" clId="{00F6C5A5-229E-47CD-802E-BAB3BB65CFFE}" dt="2024-01-10T04:51:28.275" v="3222" actId="20577"/>
          <ac:spMkLst>
            <pc:docMk/>
            <pc:sldMk cId="2717091139" sldId="263"/>
            <ac:spMk id="5" creationId="{0FC17B35-009E-4990-17AD-EAE9D07CF3AA}"/>
          </ac:spMkLst>
        </pc:spChg>
        <pc:spChg chg="add mod">
          <ac:chgData name="Asa Folarin" userId="d247e6f02f657595" providerId="LiveId" clId="{00F6C5A5-229E-47CD-802E-BAB3BB65CFFE}" dt="2024-01-10T04:55:52.981" v="3430" actId="207"/>
          <ac:spMkLst>
            <pc:docMk/>
            <pc:sldMk cId="2717091139" sldId="263"/>
            <ac:spMk id="6" creationId="{8C70FF4D-2A96-3E44-89C0-D2768FF6FE85}"/>
          </ac:spMkLst>
        </pc:spChg>
        <pc:spChg chg="add mod">
          <ac:chgData name="Asa Folarin" userId="d247e6f02f657595" providerId="LiveId" clId="{00F6C5A5-229E-47CD-802E-BAB3BB65CFFE}" dt="2024-01-10T04:55:55.440" v="3431" actId="207"/>
          <ac:spMkLst>
            <pc:docMk/>
            <pc:sldMk cId="2717091139" sldId="263"/>
            <ac:spMk id="7" creationId="{DC3BAD72-8EB2-BFB2-51D7-FA80A62C62CA}"/>
          </ac:spMkLst>
        </pc:spChg>
        <pc:spChg chg="add mod">
          <ac:chgData name="Asa Folarin" userId="d247e6f02f657595" providerId="LiveId" clId="{00F6C5A5-229E-47CD-802E-BAB3BB65CFFE}" dt="2024-01-10T04:56:23.056" v="3434" actId="207"/>
          <ac:spMkLst>
            <pc:docMk/>
            <pc:sldMk cId="2717091139" sldId="263"/>
            <ac:spMk id="8" creationId="{891AB9B8-7767-BB59-C242-264A80FE4BAE}"/>
          </ac:spMkLst>
        </pc:spChg>
        <pc:spChg chg="add mod">
          <ac:chgData name="Asa Folarin" userId="d247e6f02f657595" providerId="LiveId" clId="{00F6C5A5-229E-47CD-802E-BAB3BB65CFFE}" dt="2024-01-10T04:49:12.815" v="3152"/>
          <ac:spMkLst>
            <pc:docMk/>
            <pc:sldMk cId="2717091139" sldId="263"/>
            <ac:spMk id="9" creationId="{6243DB10-AC70-3089-75BC-C15F83BF024D}"/>
          </ac:spMkLst>
        </pc:spChg>
        <pc:spChg chg="add mod">
          <ac:chgData name="Asa Folarin" userId="d247e6f02f657595" providerId="LiveId" clId="{00F6C5A5-229E-47CD-802E-BAB3BB65CFFE}" dt="2024-01-10T04:56:24.798" v="3435" actId="207"/>
          <ac:spMkLst>
            <pc:docMk/>
            <pc:sldMk cId="2717091139" sldId="263"/>
            <ac:spMk id="10" creationId="{DF2DB541-5BF2-16CC-3A8C-65699295D64B}"/>
          </ac:spMkLst>
        </pc:spChg>
        <pc:spChg chg="add del mod">
          <ac:chgData name="Asa Folarin" userId="d247e6f02f657595" providerId="LiveId" clId="{00F6C5A5-229E-47CD-802E-BAB3BB65CFFE}" dt="2024-01-10T04:50:25.906" v="3176" actId="478"/>
          <ac:spMkLst>
            <pc:docMk/>
            <pc:sldMk cId="2717091139" sldId="263"/>
            <ac:spMk id="11" creationId="{85F268B7-19FB-9F88-0B19-8D40C72B289B}"/>
          </ac:spMkLst>
        </pc:spChg>
        <pc:spChg chg="add mod">
          <ac:chgData name="Asa Folarin" userId="d247e6f02f657595" providerId="LiveId" clId="{00F6C5A5-229E-47CD-802E-BAB3BB65CFFE}" dt="2024-01-10T04:55:58.263" v="3432" actId="207"/>
          <ac:spMkLst>
            <pc:docMk/>
            <pc:sldMk cId="2717091139" sldId="263"/>
            <ac:spMk id="12" creationId="{ADB7C255-512B-0C4C-D526-9EDF8A02A0A9}"/>
          </ac:spMkLst>
        </pc:spChg>
        <pc:spChg chg="add mod">
          <ac:chgData name="Asa Folarin" userId="d247e6f02f657595" providerId="LiveId" clId="{00F6C5A5-229E-47CD-802E-BAB3BB65CFFE}" dt="2024-01-10T04:56:00.617" v="3433" actId="207"/>
          <ac:spMkLst>
            <pc:docMk/>
            <pc:sldMk cId="2717091139" sldId="263"/>
            <ac:spMk id="13" creationId="{1D46A2D5-2BB8-4542-A087-D11EA2D5E87C}"/>
          </ac:spMkLst>
        </pc:spChg>
        <pc:spChg chg="add mod">
          <ac:chgData name="Asa Folarin" userId="d247e6f02f657595" providerId="LiveId" clId="{00F6C5A5-229E-47CD-802E-BAB3BB65CFFE}" dt="2024-01-10T04:52:33.286" v="3303" actId="1076"/>
          <ac:spMkLst>
            <pc:docMk/>
            <pc:sldMk cId="2717091139" sldId="263"/>
            <ac:spMk id="14" creationId="{29E62C94-A05D-7C9E-7175-41E037F73613}"/>
          </ac:spMkLst>
        </pc:spChg>
        <pc:spChg chg="add mod">
          <ac:chgData name="Asa Folarin" userId="d247e6f02f657595" providerId="LiveId" clId="{00F6C5A5-229E-47CD-802E-BAB3BB65CFFE}" dt="2024-01-10T05:59:39.228" v="4022" actId="1076"/>
          <ac:spMkLst>
            <pc:docMk/>
            <pc:sldMk cId="2717091139" sldId="263"/>
            <ac:spMk id="15" creationId="{A1AB5C49-FB56-D382-1E8A-DEF3783916D0}"/>
          </ac:spMkLst>
        </pc:spChg>
        <pc:spChg chg="add mod">
          <ac:chgData name="Asa Folarin" userId="d247e6f02f657595" providerId="LiveId" clId="{00F6C5A5-229E-47CD-802E-BAB3BB65CFFE}" dt="2024-01-10T05:59:44.333" v="4031" actId="20577"/>
          <ac:spMkLst>
            <pc:docMk/>
            <pc:sldMk cId="2717091139" sldId="263"/>
            <ac:spMk id="20" creationId="{1D75722D-A79A-EC6D-B2E8-23DD8C4CE50F}"/>
          </ac:spMkLst>
        </pc:spChg>
        <pc:spChg chg="add mod">
          <ac:chgData name="Asa Folarin" userId="d247e6f02f657595" providerId="LiveId" clId="{00F6C5A5-229E-47CD-802E-BAB3BB65CFFE}" dt="2024-01-10T05:04:12.468" v="3774" actId="255"/>
          <ac:spMkLst>
            <pc:docMk/>
            <pc:sldMk cId="2717091139" sldId="263"/>
            <ac:spMk id="21" creationId="{C6D923D0-FDAD-ECDE-B38D-147C31381680}"/>
          </ac:spMkLst>
        </pc:spChg>
        <pc:cxnChg chg="add mod">
          <ac:chgData name="Asa Folarin" userId="d247e6f02f657595" providerId="LiveId" clId="{00F6C5A5-229E-47CD-802E-BAB3BB65CFFE}" dt="2024-01-10T04:57:04.834" v="3441" actId="14100"/>
          <ac:cxnSpMkLst>
            <pc:docMk/>
            <pc:sldMk cId="2717091139" sldId="263"/>
            <ac:cxnSpMk id="17" creationId="{408429AA-8CAC-4DF3-3A29-B06D15C0BE7A}"/>
          </ac:cxnSpMkLst>
        </pc:cxnChg>
      </pc:sldChg>
      <pc:sldChg chg="modSp new del mod">
        <pc:chgData name="Asa Folarin" userId="d247e6f02f657595" providerId="LiveId" clId="{00F6C5A5-229E-47CD-802E-BAB3BB65CFFE}" dt="2024-01-09T21:44:50.153" v="1448" actId="47"/>
        <pc:sldMkLst>
          <pc:docMk/>
          <pc:sldMk cId="62346354" sldId="264"/>
        </pc:sldMkLst>
        <pc:spChg chg="mod">
          <ac:chgData name="Asa Folarin" userId="d247e6f02f657595" providerId="LiveId" clId="{00F6C5A5-229E-47CD-802E-BAB3BB65CFFE}" dt="2024-01-09T03:13:39.702" v="536"/>
          <ac:spMkLst>
            <pc:docMk/>
            <pc:sldMk cId="62346354" sldId="264"/>
            <ac:spMk id="2" creationId="{1DDA45FE-BB36-CF7B-1D58-6FB3E1F1A86C}"/>
          </ac:spMkLst>
        </pc:spChg>
        <pc:spChg chg="mod">
          <ac:chgData name="Asa Folarin" userId="d247e6f02f657595" providerId="LiveId" clId="{00F6C5A5-229E-47CD-802E-BAB3BB65CFFE}" dt="2024-01-09T03:13:39.702" v="536"/>
          <ac:spMkLst>
            <pc:docMk/>
            <pc:sldMk cId="62346354" sldId="264"/>
            <ac:spMk id="3" creationId="{943601D3-6115-4520-8DEC-981B4DF53C77}"/>
          </ac:spMkLst>
        </pc:spChg>
      </pc:sldChg>
      <pc:sldChg chg="modSp new del mod">
        <pc:chgData name="Asa Folarin" userId="d247e6f02f657595" providerId="LiveId" clId="{00F6C5A5-229E-47CD-802E-BAB3BB65CFFE}" dt="2024-01-09T21:45:52.328" v="1459" actId="47"/>
        <pc:sldMkLst>
          <pc:docMk/>
          <pc:sldMk cId="2793785977" sldId="265"/>
        </pc:sldMkLst>
        <pc:spChg chg="mod">
          <ac:chgData name="Asa Folarin" userId="d247e6f02f657595" providerId="LiveId" clId="{00F6C5A5-229E-47CD-802E-BAB3BB65CFFE}" dt="2024-01-09T20:14:24.788" v="1117" actId="20577"/>
          <ac:spMkLst>
            <pc:docMk/>
            <pc:sldMk cId="2793785977" sldId="265"/>
            <ac:spMk id="2" creationId="{D449A8F5-CA09-7120-368A-CE7EADC31D4B}"/>
          </ac:spMkLst>
        </pc:spChg>
        <pc:spChg chg="mod">
          <ac:chgData name="Asa Folarin" userId="d247e6f02f657595" providerId="LiveId" clId="{00F6C5A5-229E-47CD-802E-BAB3BB65CFFE}" dt="2024-01-09T03:13:39.702" v="536"/>
          <ac:spMkLst>
            <pc:docMk/>
            <pc:sldMk cId="2793785977" sldId="265"/>
            <ac:spMk id="3" creationId="{54386F8B-304C-CAE1-2159-7DB57A1474D4}"/>
          </ac:spMkLst>
        </pc:spChg>
      </pc:sldChg>
      <pc:sldChg chg="modSp new del mod">
        <pc:chgData name="Asa Folarin" userId="d247e6f02f657595" providerId="LiveId" clId="{00F6C5A5-229E-47CD-802E-BAB3BB65CFFE}" dt="2024-01-09T21:45:55.912" v="1460" actId="47"/>
        <pc:sldMkLst>
          <pc:docMk/>
          <pc:sldMk cId="767377550" sldId="266"/>
        </pc:sldMkLst>
        <pc:spChg chg="mod">
          <ac:chgData name="Asa Folarin" userId="d247e6f02f657595" providerId="LiveId" clId="{00F6C5A5-229E-47CD-802E-BAB3BB65CFFE}" dt="2024-01-09T20:51:01.210" v="1245" actId="20577"/>
          <ac:spMkLst>
            <pc:docMk/>
            <pc:sldMk cId="767377550" sldId="266"/>
            <ac:spMk id="2" creationId="{4B50B03B-9915-DAA0-8618-6CE5FB0BFBC3}"/>
          </ac:spMkLst>
        </pc:spChg>
        <pc:spChg chg="mod">
          <ac:chgData name="Asa Folarin" userId="d247e6f02f657595" providerId="LiveId" clId="{00F6C5A5-229E-47CD-802E-BAB3BB65CFFE}" dt="2024-01-09T03:13:39.702" v="536"/>
          <ac:spMkLst>
            <pc:docMk/>
            <pc:sldMk cId="767377550" sldId="266"/>
            <ac:spMk id="3" creationId="{CA6CDFE0-168A-23E7-2827-945ECF5F4E80}"/>
          </ac:spMkLst>
        </pc:spChg>
      </pc:sldChg>
      <pc:sldChg chg="addSp delSp modSp new mod ord">
        <pc:chgData name="Asa Folarin" userId="d247e6f02f657595" providerId="LiveId" clId="{00F6C5A5-229E-47CD-802E-BAB3BB65CFFE}" dt="2024-01-10T04:36:30.448" v="1523" actId="1076"/>
        <pc:sldMkLst>
          <pc:docMk/>
          <pc:sldMk cId="4258912421" sldId="267"/>
        </pc:sldMkLst>
        <pc:spChg chg="mod">
          <ac:chgData name="Asa Folarin" userId="d247e6f02f657595" providerId="LiveId" clId="{00F6C5A5-229E-47CD-802E-BAB3BB65CFFE}" dt="2024-01-09T20:58:12.445" v="1424" actId="20577"/>
          <ac:spMkLst>
            <pc:docMk/>
            <pc:sldMk cId="4258912421" sldId="267"/>
            <ac:spMk id="2" creationId="{7F9FFEBA-21D4-4F99-1F0B-17D5DA9FC11A}"/>
          </ac:spMkLst>
        </pc:spChg>
        <pc:spChg chg="del mod">
          <ac:chgData name="Asa Folarin" userId="d247e6f02f657595" providerId="LiveId" clId="{00F6C5A5-229E-47CD-802E-BAB3BB65CFFE}" dt="2024-01-10T04:35:17.432" v="1509" actId="478"/>
          <ac:spMkLst>
            <pc:docMk/>
            <pc:sldMk cId="4258912421" sldId="267"/>
            <ac:spMk id="3" creationId="{92105613-BE1D-63E9-80BF-834724863060}"/>
          </ac:spMkLst>
        </pc:spChg>
        <pc:picChg chg="add mod modCrop">
          <ac:chgData name="Asa Folarin" userId="d247e6f02f657595" providerId="LiveId" clId="{00F6C5A5-229E-47CD-802E-BAB3BB65CFFE}" dt="2024-01-10T04:36:30.448" v="1523" actId="1076"/>
          <ac:picMkLst>
            <pc:docMk/>
            <pc:sldMk cId="4258912421" sldId="267"/>
            <ac:picMk id="5" creationId="{EC632546-7478-DC21-3640-CC9AC47EA90A}"/>
          </ac:picMkLst>
        </pc:picChg>
      </pc:sldChg>
      <pc:sldChg chg="modSp add mod">
        <pc:chgData name="Asa Folarin" userId="d247e6f02f657595" providerId="LiveId" clId="{00F6C5A5-229E-47CD-802E-BAB3BB65CFFE}" dt="2024-01-10T05:38:14.687" v="3940" actId="113"/>
        <pc:sldMkLst>
          <pc:docMk/>
          <pc:sldMk cId="2158925782" sldId="268"/>
        </pc:sldMkLst>
        <pc:spChg chg="mod">
          <ac:chgData name="Asa Folarin" userId="d247e6f02f657595" providerId="LiveId" clId="{00F6C5A5-229E-47CD-802E-BAB3BB65CFFE}" dt="2024-01-10T05:38:14.687" v="3940" actId="113"/>
          <ac:spMkLst>
            <pc:docMk/>
            <pc:sldMk cId="2158925782" sldId="268"/>
            <ac:spMk id="3" creationId="{09D64319-EE7F-9FF5-184F-0DBFAFA1E25C}"/>
          </ac:spMkLst>
        </pc:spChg>
      </pc:sldChg>
      <pc:sldChg chg="add">
        <pc:chgData name="Asa Folarin" userId="d247e6f02f657595" providerId="LiveId" clId="{00F6C5A5-229E-47CD-802E-BAB3BB65CFFE}" dt="2024-01-09T03:37:16.904" v="987"/>
        <pc:sldMkLst>
          <pc:docMk/>
          <pc:sldMk cId="2160971031" sldId="269"/>
        </pc:sldMkLst>
      </pc:sldChg>
      <pc:sldChg chg="modSp new del mod">
        <pc:chgData name="Asa Folarin" userId="d247e6f02f657595" providerId="LiveId" clId="{00F6C5A5-229E-47CD-802E-BAB3BB65CFFE}" dt="2024-01-09T21:45:48.932" v="1458" actId="47"/>
        <pc:sldMkLst>
          <pc:docMk/>
          <pc:sldMk cId="290965472" sldId="270"/>
        </pc:sldMkLst>
        <pc:spChg chg="mod">
          <ac:chgData name="Asa Folarin" userId="d247e6f02f657595" providerId="LiveId" clId="{00F6C5A5-229E-47CD-802E-BAB3BB65CFFE}" dt="2024-01-09T20:14:58.733" v="1143" actId="20577"/>
          <ac:spMkLst>
            <pc:docMk/>
            <pc:sldMk cId="290965472" sldId="270"/>
            <ac:spMk id="2" creationId="{B8ADF471-2969-19D3-22C0-CC185CF0984A}"/>
          </ac:spMkLst>
        </pc:spChg>
      </pc:sldChg>
      <pc:sldChg chg="modSp new del mod">
        <pc:chgData name="Asa Folarin" userId="d247e6f02f657595" providerId="LiveId" clId="{00F6C5A5-229E-47CD-802E-BAB3BB65CFFE}" dt="2024-01-09T21:45:47.690" v="1457" actId="47"/>
        <pc:sldMkLst>
          <pc:docMk/>
          <pc:sldMk cId="4030492479" sldId="271"/>
        </pc:sldMkLst>
        <pc:spChg chg="mod">
          <ac:chgData name="Asa Folarin" userId="d247e6f02f657595" providerId="LiveId" clId="{00F6C5A5-229E-47CD-802E-BAB3BB65CFFE}" dt="2024-01-09T20:15:07.628" v="1165" actId="20577"/>
          <ac:spMkLst>
            <pc:docMk/>
            <pc:sldMk cId="4030492479" sldId="271"/>
            <ac:spMk id="2" creationId="{BB3429B9-4E30-07AC-3FD2-61F8DCF10BB9}"/>
          </ac:spMkLst>
        </pc:spChg>
      </pc:sldChg>
      <pc:sldChg chg="modSp new del mod">
        <pc:chgData name="Asa Folarin" userId="d247e6f02f657595" providerId="LiveId" clId="{00F6C5A5-229E-47CD-802E-BAB3BB65CFFE}" dt="2024-01-09T21:45:46.384" v="1456" actId="47"/>
        <pc:sldMkLst>
          <pc:docMk/>
          <pc:sldMk cId="2006205488" sldId="272"/>
        </pc:sldMkLst>
        <pc:spChg chg="mod">
          <ac:chgData name="Asa Folarin" userId="d247e6f02f657595" providerId="LiveId" clId="{00F6C5A5-229E-47CD-802E-BAB3BB65CFFE}" dt="2024-01-09T20:15:40.237" v="1201" actId="20577"/>
          <ac:spMkLst>
            <pc:docMk/>
            <pc:sldMk cId="2006205488" sldId="272"/>
            <ac:spMk id="2" creationId="{D96480F3-4091-AF7E-000B-ED3916F8B6A7}"/>
          </ac:spMkLst>
        </pc:spChg>
      </pc:sldChg>
      <pc:sldChg chg="modSp new del mod">
        <pc:chgData name="Asa Folarin" userId="d247e6f02f657595" providerId="LiveId" clId="{00F6C5A5-229E-47CD-802E-BAB3BB65CFFE}" dt="2024-01-09T21:45:25.598" v="1455" actId="47"/>
        <pc:sldMkLst>
          <pc:docMk/>
          <pc:sldMk cId="3814264036" sldId="273"/>
        </pc:sldMkLst>
        <pc:spChg chg="mod">
          <ac:chgData name="Asa Folarin" userId="d247e6f02f657595" providerId="LiveId" clId="{00F6C5A5-229E-47CD-802E-BAB3BB65CFFE}" dt="2024-01-09T20:51:25.436" v="1276" actId="20577"/>
          <ac:spMkLst>
            <pc:docMk/>
            <pc:sldMk cId="3814264036" sldId="273"/>
            <ac:spMk id="2" creationId="{F84A7459-923D-7D2C-F180-C12F0A4D66A0}"/>
          </ac:spMkLst>
        </pc:spChg>
      </pc:sldChg>
      <pc:sldChg chg="modSp new del mod">
        <pc:chgData name="Asa Folarin" userId="d247e6f02f657595" providerId="LiveId" clId="{00F6C5A5-229E-47CD-802E-BAB3BB65CFFE}" dt="2024-01-09T20:16:05.049" v="1202" actId="47"/>
        <pc:sldMkLst>
          <pc:docMk/>
          <pc:sldMk cId="4135215701" sldId="273"/>
        </pc:sldMkLst>
        <pc:spChg chg="mod">
          <ac:chgData name="Asa Folarin" userId="d247e6f02f657595" providerId="LiveId" clId="{00F6C5A5-229E-47CD-802E-BAB3BB65CFFE}" dt="2024-01-09T20:13:06.503" v="1031" actId="20577"/>
          <ac:spMkLst>
            <pc:docMk/>
            <pc:sldMk cId="4135215701" sldId="273"/>
            <ac:spMk id="2" creationId="{23C593CD-6DAB-32A9-ACE9-EB775CF1DAB1}"/>
          </ac:spMkLst>
        </pc:spChg>
      </pc:sldChg>
      <pc:sldChg chg="modSp new del mod">
        <pc:chgData name="Asa Folarin" userId="d247e6f02f657595" providerId="LiveId" clId="{00F6C5A5-229E-47CD-802E-BAB3BB65CFFE}" dt="2024-01-09T21:45:24.153" v="1454" actId="47"/>
        <pc:sldMkLst>
          <pc:docMk/>
          <pc:sldMk cId="3516397376" sldId="274"/>
        </pc:sldMkLst>
        <pc:spChg chg="mod">
          <ac:chgData name="Asa Folarin" userId="d247e6f02f657595" providerId="LiveId" clId="{00F6C5A5-229E-47CD-802E-BAB3BB65CFFE}" dt="2024-01-09T20:52:46.482" v="1310" actId="20577"/>
          <ac:spMkLst>
            <pc:docMk/>
            <pc:sldMk cId="3516397376" sldId="274"/>
            <ac:spMk id="2" creationId="{E31481E8-2376-C615-66DA-8A70C299157B}"/>
          </ac:spMkLst>
        </pc:spChg>
      </pc:sldChg>
      <pc:sldChg chg="modSp new del mod">
        <pc:chgData name="Asa Folarin" userId="d247e6f02f657595" providerId="LiveId" clId="{00F6C5A5-229E-47CD-802E-BAB3BB65CFFE}" dt="2024-01-09T21:45:22.272" v="1453" actId="47"/>
        <pc:sldMkLst>
          <pc:docMk/>
          <pc:sldMk cId="248475905" sldId="275"/>
        </pc:sldMkLst>
        <pc:spChg chg="mod">
          <ac:chgData name="Asa Folarin" userId="d247e6f02f657595" providerId="LiveId" clId="{00F6C5A5-229E-47CD-802E-BAB3BB65CFFE}" dt="2024-01-09T20:53:03.847" v="1355" actId="313"/>
          <ac:spMkLst>
            <pc:docMk/>
            <pc:sldMk cId="248475905" sldId="275"/>
            <ac:spMk id="2" creationId="{98741EC0-2996-0F28-8124-9BBFC17CC711}"/>
          </ac:spMkLst>
        </pc:spChg>
      </pc:sldChg>
      <pc:sldChg chg="new del">
        <pc:chgData name="Asa Folarin" userId="d247e6f02f657595" providerId="LiveId" clId="{00F6C5A5-229E-47CD-802E-BAB3BB65CFFE}" dt="2024-01-09T21:45:15.210" v="1449" actId="47"/>
        <pc:sldMkLst>
          <pc:docMk/>
          <pc:sldMk cId="2431870892" sldId="276"/>
        </pc:sldMkLst>
      </pc:sldChg>
      <pc:sldChg chg="new del">
        <pc:chgData name="Asa Folarin" userId="d247e6f02f657595" providerId="LiveId" clId="{00F6C5A5-229E-47CD-802E-BAB3BB65CFFE}" dt="2024-01-09T20:53:11.883" v="1356" actId="47"/>
        <pc:sldMkLst>
          <pc:docMk/>
          <pc:sldMk cId="3819431777" sldId="276"/>
        </pc:sldMkLst>
      </pc:sldChg>
      <pc:sldChg chg="new del">
        <pc:chgData name="Asa Folarin" userId="d247e6f02f657595" providerId="LiveId" clId="{00F6C5A5-229E-47CD-802E-BAB3BB65CFFE}" dt="2024-01-09T21:45:16.931" v="1450" actId="47"/>
        <pc:sldMkLst>
          <pc:docMk/>
          <pc:sldMk cId="2883883483" sldId="277"/>
        </pc:sldMkLst>
      </pc:sldChg>
      <pc:sldChg chg="new del">
        <pc:chgData name="Asa Folarin" userId="d247e6f02f657595" providerId="LiveId" clId="{00F6C5A5-229E-47CD-802E-BAB3BB65CFFE}" dt="2024-01-09T21:45:18.229" v="1451" actId="47"/>
        <pc:sldMkLst>
          <pc:docMk/>
          <pc:sldMk cId="1595953859" sldId="278"/>
        </pc:sldMkLst>
      </pc:sldChg>
      <pc:sldChg chg="new del">
        <pc:chgData name="Asa Folarin" userId="d247e6f02f657595" providerId="LiveId" clId="{00F6C5A5-229E-47CD-802E-BAB3BB65CFFE}" dt="2024-01-09T21:45:19.305" v="1452" actId="47"/>
        <pc:sldMkLst>
          <pc:docMk/>
          <pc:sldMk cId="662078789" sldId="279"/>
        </pc:sldMkLst>
      </pc:sldChg>
      <pc:sldChg chg="modSp new mod">
        <pc:chgData name="Asa Folarin" userId="d247e6f02f657595" providerId="LiveId" clId="{00F6C5A5-229E-47CD-802E-BAB3BB65CFFE}" dt="2024-01-10T05:06:08.691" v="3812" actId="20577"/>
        <pc:sldMkLst>
          <pc:docMk/>
          <pc:sldMk cId="2562917476" sldId="280"/>
        </pc:sldMkLst>
        <pc:spChg chg="mod">
          <ac:chgData name="Asa Folarin" userId="d247e6f02f657595" providerId="LiveId" clId="{00F6C5A5-229E-47CD-802E-BAB3BB65CFFE}" dt="2024-01-09T21:51:16.174" v="1474" actId="20577"/>
          <ac:spMkLst>
            <pc:docMk/>
            <pc:sldMk cId="2562917476" sldId="280"/>
            <ac:spMk id="2" creationId="{2398F01C-8C6A-F6EA-5D0D-B886219636C4}"/>
          </ac:spMkLst>
        </pc:spChg>
        <pc:spChg chg="mod">
          <ac:chgData name="Asa Folarin" userId="d247e6f02f657595" providerId="LiveId" clId="{00F6C5A5-229E-47CD-802E-BAB3BB65CFFE}" dt="2024-01-10T05:06:08.691" v="3812" actId="20577"/>
          <ac:spMkLst>
            <pc:docMk/>
            <pc:sldMk cId="2562917476" sldId="280"/>
            <ac:spMk id="3" creationId="{AA96F5A0-1BD2-4626-5407-DE13401A8075}"/>
          </ac:spMkLst>
        </pc:spChg>
      </pc:sldChg>
      <pc:sldChg chg="addSp delSp modSp new mod setBg">
        <pc:chgData name="Asa Folarin" userId="d247e6f02f657595" providerId="LiveId" clId="{00F6C5A5-229E-47CD-802E-BAB3BB65CFFE}" dt="2024-01-10T05:51:06.436" v="4021" actId="26606"/>
        <pc:sldMkLst>
          <pc:docMk/>
          <pc:sldMk cId="772508372" sldId="281"/>
        </pc:sldMkLst>
        <pc:spChg chg="mod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2" creationId="{6A9EDA1A-003C-DD63-6868-C70F034D2482}"/>
          </ac:spMkLst>
        </pc:spChg>
        <pc:spChg chg="del">
          <ac:chgData name="Asa Folarin" userId="d247e6f02f657595" providerId="LiveId" clId="{00F6C5A5-229E-47CD-802E-BAB3BB65CFFE}" dt="2024-01-10T05:26:45.018" v="3896" actId="478"/>
          <ac:spMkLst>
            <pc:docMk/>
            <pc:sldMk cId="772508372" sldId="281"/>
            <ac:spMk id="3" creationId="{46D4BE10-268F-9CC2-4B96-A3575B637793}"/>
          </ac:spMkLst>
        </pc:spChg>
        <pc:spChg chg="add del">
          <ac:chgData name="Asa Folarin" userId="d247e6f02f657595" providerId="LiveId" clId="{00F6C5A5-229E-47CD-802E-BAB3BB65CFFE}" dt="2024-01-10T05:37:19.143" v="3934" actId="26606"/>
          <ac:spMkLst>
            <pc:docMk/>
            <pc:sldMk cId="772508372" sldId="281"/>
            <ac:spMk id="12" creationId="{C23416DF-B283-4D9F-A625-146552CA9EDB}"/>
          </ac:spMkLst>
        </pc:spChg>
        <pc:spChg chg="add del">
          <ac:chgData name="Asa Folarin" userId="d247e6f02f657595" providerId="LiveId" clId="{00F6C5A5-229E-47CD-802E-BAB3BB65CFFE}" dt="2024-01-10T05:37:19.143" v="3934" actId="26606"/>
          <ac:spMkLst>
            <pc:docMk/>
            <pc:sldMk cId="772508372" sldId="281"/>
            <ac:spMk id="14" creationId="{73834904-4D9B-41F7-8DA6-0709FD9F7E9D}"/>
          </ac:spMkLst>
        </pc:spChg>
        <pc:spChg chg="add del">
          <ac:chgData name="Asa Folarin" userId="d247e6f02f657595" providerId="LiveId" clId="{00F6C5A5-229E-47CD-802E-BAB3BB65CFFE}" dt="2024-01-10T05:37:19.143" v="3934" actId="26606"/>
          <ac:spMkLst>
            <pc:docMk/>
            <pc:sldMk cId="772508372" sldId="281"/>
            <ac:spMk id="18" creationId="{1D2E3C52-528A-4049-BCAA-5460756BC033}"/>
          </ac:spMkLst>
        </pc:spChg>
        <pc:spChg chg="add del">
          <ac:chgData name="Asa Folarin" userId="d247e6f02f657595" providerId="LiveId" clId="{00F6C5A5-229E-47CD-802E-BAB3BB65CFFE}" dt="2024-01-10T05:37:19.143" v="3934" actId="26606"/>
          <ac:spMkLst>
            <pc:docMk/>
            <pc:sldMk cId="772508372" sldId="281"/>
            <ac:spMk id="20" creationId="{CD5B542C-8183-4445-AF4D-B23AAE3299EE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29" creationId="{C23416DF-B283-4D9F-A625-146552CA9EDB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31" creationId="{73834904-4D9B-41F7-8DA6-0709FD9F7E9D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35" creationId="{6DC2B03A-99C8-41EC-9E10-848CC094657F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39" creationId="{DF395312-E11B-4CEE-B99D-1C6A091C075C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41" creationId="{CA277E21-4A22-4F4B-A859-7EC231AEA5E0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43" creationId="{54C05C7E-2D18-45A2-93F7-CDDC4526FB56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45" creationId="{F920AD80-D6EE-4F0C-8E89-B6263C2F2576}"/>
          </ac:spMkLst>
        </pc:spChg>
        <pc:spChg chg="add del">
          <ac:chgData name="Asa Folarin" userId="d247e6f02f657595" providerId="LiveId" clId="{00F6C5A5-229E-47CD-802E-BAB3BB65CFFE}" dt="2024-01-10T05:37:19.109" v="3933" actId="26606"/>
          <ac:spMkLst>
            <pc:docMk/>
            <pc:sldMk cId="772508372" sldId="281"/>
            <ac:spMk id="47" creationId="{6A045B26-F98C-4031-BC85-36A5A9E93549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49" creationId="{C23416DF-B283-4D9F-A625-146552CA9EDB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50" creationId="{73834904-4D9B-41F7-8DA6-0709FD9F7E9D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52" creationId="{1D2E3C52-528A-4049-BCAA-5460756BC033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53" creationId="{CD5B542C-8183-4445-AF4D-B23AAE3299EE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60" creationId="{C23416DF-B283-4D9F-A625-146552CA9EDB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62" creationId="{73834904-4D9B-41F7-8DA6-0709FD9F7E9D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66" creationId="{6DC2B03A-99C8-41EC-9E10-848CC094657F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70" creationId="{DF395312-E11B-4CEE-B99D-1C6A091C075C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72" creationId="{CA277E21-4A22-4F4B-A859-7EC231AEA5E0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74" creationId="{54C05C7E-2D18-45A2-93F7-CDDC4526FB56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76" creationId="{F920AD80-D6EE-4F0C-8E89-B6263C2F2576}"/>
          </ac:spMkLst>
        </pc:spChg>
        <pc:spChg chg="add del">
          <ac:chgData name="Asa Folarin" userId="d247e6f02f657595" providerId="LiveId" clId="{00F6C5A5-229E-47CD-802E-BAB3BB65CFFE}" dt="2024-01-10T05:51:06.436" v="4021" actId="26606"/>
          <ac:spMkLst>
            <pc:docMk/>
            <pc:sldMk cId="772508372" sldId="281"/>
            <ac:spMk id="78" creationId="{6A045B26-F98C-4031-BC85-36A5A9E93549}"/>
          </ac:spMkLst>
        </pc:spChg>
        <pc:picChg chg="add mod ord modCrop">
          <ac:chgData name="Asa Folarin" userId="d247e6f02f657595" providerId="LiveId" clId="{00F6C5A5-229E-47CD-802E-BAB3BB65CFFE}" dt="2024-01-10T05:51:06.436" v="4021" actId="26606"/>
          <ac:picMkLst>
            <pc:docMk/>
            <pc:sldMk cId="772508372" sldId="281"/>
            <ac:picMk id="5" creationId="{378239BA-5ED7-E932-A8A8-AE1547ACE9FE}"/>
          </ac:picMkLst>
        </pc:picChg>
        <pc:picChg chg="add mod ord modCrop">
          <ac:chgData name="Asa Folarin" userId="d247e6f02f657595" providerId="LiveId" clId="{00F6C5A5-229E-47CD-802E-BAB3BB65CFFE}" dt="2024-01-10T05:51:06.436" v="4021" actId="26606"/>
          <ac:picMkLst>
            <pc:docMk/>
            <pc:sldMk cId="772508372" sldId="281"/>
            <ac:picMk id="7" creationId="{D4967D0E-EA92-BCB6-0337-FC8F27BB95AF}"/>
          </ac:picMkLst>
        </pc:picChg>
        <pc:cxnChg chg="add del">
          <ac:chgData name="Asa Folarin" userId="d247e6f02f657595" providerId="LiveId" clId="{00F6C5A5-229E-47CD-802E-BAB3BB65CFFE}" dt="2024-01-10T05:37:19.143" v="3934" actId="26606"/>
          <ac:cxnSpMkLst>
            <pc:docMk/>
            <pc:sldMk cId="772508372" sldId="281"/>
            <ac:cxnSpMk id="16" creationId="{C00D1207-ECAF-48E9-8834-2CE4D2198234}"/>
          </ac:cxnSpMkLst>
        </pc:cxnChg>
        <pc:cxnChg chg="add del">
          <ac:chgData name="Asa Folarin" userId="d247e6f02f657595" providerId="LiveId" clId="{00F6C5A5-229E-47CD-802E-BAB3BB65CFFE}" dt="2024-01-10T05:37:19.143" v="3934" actId="26606"/>
          <ac:cxnSpMkLst>
            <pc:docMk/>
            <pc:sldMk cId="772508372" sldId="281"/>
            <ac:cxnSpMk id="22" creationId="{84ED9B5A-5577-4CA5-97AA-0E5E2EA9756F}"/>
          </ac:cxnSpMkLst>
        </pc:cxnChg>
        <pc:cxnChg chg="add del">
          <ac:chgData name="Asa Folarin" userId="d247e6f02f657595" providerId="LiveId" clId="{00F6C5A5-229E-47CD-802E-BAB3BB65CFFE}" dt="2024-01-10T05:37:19.143" v="3934" actId="26606"/>
          <ac:cxnSpMkLst>
            <pc:docMk/>
            <pc:sldMk cId="772508372" sldId="281"/>
            <ac:cxnSpMk id="24" creationId="{2724283B-587C-4A0E-A50E-B8914975B48A}"/>
          </ac:cxnSpMkLst>
        </pc:cxnChg>
        <pc:cxnChg chg="add del">
          <ac:chgData name="Asa Folarin" userId="d247e6f02f657595" providerId="LiveId" clId="{00F6C5A5-229E-47CD-802E-BAB3BB65CFFE}" dt="2024-01-10T05:37:19.109" v="3933" actId="26606"/>
          <ac:cxnSpMkLst>
            <pc:docMk/>
            <pc:sldMk cId="772508372" sldId="281"/>
            <ac:cxnSpMk id="33" creationId="{C00D1207-ECAF-48E9-8834-2CE4D2198234}"/>
          </ac:cxnSpMkLst>
        </pc:cxnChg>
        <pc:cxnChg chg="add del">
          <ac:chgData name="Asa Folarin" userId="d247e6f02f657595" providerId="LiveId" clId="{00F6C5A5-229E-47CD-802E-BAB3BB65CFFE}" dt="2024-01-10T05:37:19.109" v="3933" actId="26606"/>
          <ac:cxnSpMkLst>
            <pc:docMk/>
            <pc:sldMk cId="772508372" sldId="281"/>
            <ac:cxnSpMk id="37" creationId="{11E9621E-D18D-45F5-8B91-2FA8EBB096A5}"/>
          </ac:cxnSpMkLst>
        </pc:cxnChg>
        <pc:cxnChg chg="add del">
          <ac:chgData name="Asa Folarin" userId="d247e6f02f657595" providerId="LiveId" clId="{00F6C5A5-229E-47CD-802E-BAB3BB65CFFE}" dt="2024-01-10T05:51:06.436" v="4021" actId="26606"/>
          <ac:cxnSpMkLst>
            <pc:docMk/>
            <pc:sldMk cId="772508372" sldId="281"/>
            <ac:cxnSpMk id="51" creationId="{C00D1207-ECAF-48E9-8834-2CE4D2198234}"/>
          </ac:cxnSpMkLst>
        </pc:cxnChg>
        <pc:cxnChg chg="add del">
          <ac:chgData name="Asa Folarin" userId="d247e6f02f657595" providerId="LiveId" clId="{00F6C5A5-229E-47CD-802E-BAB3BB65CFFE}" dt="2024-01-10T05:51:06.436" v="4021" actId="26606"/>
          <ac:cxnSpMkLst>
            <pc:docMk/>
            <pc:sldMk cId="772508372" sldId="281"/>
            <ac:cxnSpMk id="54" creationId="{84ED9B5A-5577-4CA5-97AA-0E5E2EA9756F}"/>
          </ac:cxnSpMkLst>
        </pc:cxnChg>
        <pc:cxnChg chg="add del">
          <ac:chgData name="Asa Folarin" userId="d247e6f02f657595" providerId="LiveId" clId="{00F6C5A5-229E-47CD-802E-BAB3BB65CFFE}" dt="2024-01-10T05:51:06.436" v="4021" actId="26606"/>
          <ac:cxnSpMkLst>
            <pc:docMk/>
            <pc:sldMk cId="772508372" sldId="281"/>
            <ac:cxnSpMk id="55" creationId="{2724283B-587C-4A0E-A50E-B8914975B48A}"/>
          </ac:cxnSpMkLst>
        </pc:cxnChg>
        <pc:cxnChg chg="add del">
          <ac:chgData name="Asa Folarin" userId="d247e6f02f657595" providerId="LiveId" clId="{00F6C5A5-229E-47CD-802E-BAB3BB65CFFE}" dt="2024-01-10T05:51:06.436" v="4021" actId="26606"/>
          <ac:cxnSpMkLst>
            <pc:docMk/>
            <pc:sldMk cId="772508372" sldId="281"/>
            <ac:cxnSpMk id="64" creationId="{C00D1207-ECAF-48E9-8834-2CE4D2198234}"/>
          </ac:cxnSpMkLst>
        </pc:cxnChg>
        <pc:cxnChg chg="add del">
          <ac:chgData name="Asa Folarin" userId="d247e6f02f657595" providerId="LiveId" clId="{00F6C5A5-229E-47CD-802E-BAB3BB65CFFE}" dt="2024-01-10T05:51:06.436" v="4021" actId="26606"/>
          <ac:cxnSpMkLst>
            <pc:docMk/>
            <pc:sldMk cId="772508372" sldId="281"/>
            <ac:cxnSpMk id="68" creationId="{11E9621E-D18D-45F5-8B91-2FA8EBB096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76F9-63FC-4D36-883C-73165A9D28F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C05D-933B-4E8A-86B9-1AE8883F1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 and Demonstrate Rogue Programs (skip Demo3.rog)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1C55-FBF3-4D7A-8F00-1E842E1AE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7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3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5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0319FC-7605-424A-AF1E-A4BEFE2AE97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C74904-9669-4525-A099-066DC3AEB2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9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2F63790-02BE-4D55-ABCA-10CAD609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1F526-AA35-42DC-32EF-1FC6FFF69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48182"/>
            <a:ext cx="5370974" cy="3581063"/>
          </a:xfrm>
        </p:spPr>
        <p:txBody>
          <a:bodyPr anchor="b">
            <a:normAutofit/>
          </a:bodyPr>
          <a:lstStyle/>
          <a:p>
            <a:r>
              <a:rPr lang="en-US" sz="4400"/>
              <a:t>Rogue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7743-9683-48E8-51F3-7FB2331F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443514"/>
            <a:ext cx="5370974" cy="1847955"/>
          </a:xfrm>
        </p:spPr>
        <p:txBody>
          <a:bodyPr anchor="t">
            <a:noAutofit/>
          </a:bodyPr>
          <a:lstStyle/>
          <a:p>
            <a:pPr algn="r"/>
            <a:r>
              <a:rPr lang="en-US" sz="2000" b="1" dirty="0"/>
              <a:t>Mujeeb Adelekan</a:t>
            </a:r>
          </a:p>
          <a:p>
            <a:pPr algn="r"/>
            <a:r>
              <a:rPr lang="en-US" sz="2000" dirty="0"/>
              <a:t>CS6395 Comprehensive Project</a:t>
            </a:r>
          </a:p>
          <a:p>
            <a:pPr algn="r"/>
            <a:r>
              <a:rPr lang="en-US" sz="2000" dirty="0"/>
              <a:t>MS in Computer Science</a:t>
            </a:r>
          </a:p>
          <a:p>
            <a:pPr algn="r"/>
            <a:r>
              <a:rPr lang="en-US" sz="2000" dirty="0"/>
              <a:t>St. Mary’s University</a:t>
            </a:r>
          </a:p>
          <a:p>
            <a:pPr algn="r"/>
            <a:r>
              <a:rPr lang="en-US" sz="2000" dirty="0"/>
              <a:t>Spring 2024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5F28BA-1F8F-4067-9CFA-0DBF0C7A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9085" y="4343196"/>
            <a:ext cx="5029200" cy="0"/>
          </a:xfrm>
          <a:prstGeom prst="line">
            <a:avLst/>
          </a:prstGeom>
          <a:ln w="19050">
            <a:solidFill>
              <a:srgbClr val="03D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omputer script on a screen">
            <a:extLst>
              <a:ext uri="{FF2B5EF4-FFF2-40B4-BE49-F238E27FC236}">
                <a16:creationId xmlns:a16="http://schemas.microsoft.com/office/drawing/2014/main" id="{09824275-EBAF-2050-B729-A25E06C7C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" r="43072" b="-2"/>
          <a:stretch/>
        </p:blipFill>
        <p:spPr>
          <a:xfrm>
            <a:off x="6615118" y="975"/>
            <a:ext cx="557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DA1A-003C-DD63-6868-C70F034D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DEMONSTRATION AND QUESTIONS</a:t>
            </a:r>
            <a:endParaRPr lang="en-US" spc="200" dirty="0">
              <a:solidFill>
                <a:srgbClr val="FFFFFF"/>
              </a:solidFill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67D0E-EA92-BCB6-0337-FC8F27BB9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14337" r="57495" b="59023"/>
          <a:stretch/>
        </p:blipFill>
        <p:spPr>
          <a:xfrm>
            <a:off x="6441544" y="1170672"/>
            <a:ext cx="5369052" cy="2258328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8239BA-5ED7-E932-A8A8-AE1547ACE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8534" r="58748" b="41176"/>
          <a:stretch/>
        </p:blipFill>
        <p:spPr>
          <a:xfrm>
            <a:off x="643866" y="569651"/>
            <a:ext cx="4772409" cy="360218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282F-DAF5-6463-76FA-BC023053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4616-7827-ABBF-1908-75A1480C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5158"/>
            <a:ext cx="4656826" cy="4023360"/>
          </a:xfrm>
        </p:spPr>
        <p:txBody>
          <a:bodyPr/>
          <a:lstStyle/>
          <a:p>
            <a:r>
              <a:rPr lang="en-US" sz="2400"/>
              <a:t>Modularity important in programming</a:t>
            </a:r>
          </a:p>
          <a:p>
            <a:r>
              <a:rPr lang="en-US" sz="2400"/>
              <a:t>Keeping track of program modules can be cumbersome</a:t>
            </a:r>
          </a:p>
          <a:p>
            <a:r>
              <a:rPr lang="en-US" sz="2400"/>
              <a:t>Example.</a:t>
            </a:r>
          </a:p>
          <a:p>
            <a:pPr lvl="1"/>
            <a:r>
              <a:rPr lang="en-US" sz="2400"/>
              <a:t>{ } pairs in C and C++</a:t>
            </a:r>
          </a:p>
          <a:p>
            <a:pPr lvl="1"/>
            <a:r>
              <a:rPr lang="en-US" sz="2400"/>
              <a:t>Indentation in Python</a:t>
            </a:r>
          </a:p>
          <a:p>
            <a:r>
              <a:rPr lang="en-US" sz="2400"/>
              <a:t>IDEs must make up for confusing syntax</a:t>
            </a:r>
          </a:p>
          <a:p>
            <a:endParaRPr lang="en-US" dirty="0"/>
          </a:p>
        </p:txBody>
      </p:sp>
      <p:pic>
        <p:nvPicPr>
          <p:cNvPr id="5" name="Picture 4" descr="A person sitting at a desk with two computer screens&#10;&#10;Description automatically generated">
            <a:extLst>
              <a:ext uri="{FF2B5EF4-FFF2-40B4-BE49-F238E27FC236}">
                <a16:creationId xmlns:a16="http://schemas.microsoft.com/office/drawing/2014/main" id="{3B40132D-F8CC-E5C1-CA3C-CFCDCEE36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4" y="1965158"/>
            <a:ext cx="4524556" cy="33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4E5-BBD7-E9E7-328D-566462A7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D506-9AE0-AA76-CDA0-6A27F01B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68905"/>
            <a:ext cx="5211303" cy="451244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 programming language that prioritizes</a:t>
            </a:r>
          </a:p>
          <a:p>
            <a:pPr lvl="1"/>
            <a:r>
              <a:rPr lang="en-US" sz="2600" dirty="0"/>
              <a:t>Readability </a:t>
            </a:r>
          </a:p>
          <a:p>
            <a:pPr lvl="1"/>
            <a:r>
              <a:rPr lang="en-US" sz="2600" dirty="0"/>
              <a:t>Writability</a:t>
            </a:r>
          </a:p>
          <a:p>
            <a:pPr lvl="1"/>
            <a:r>
              <a:rPr lang="en-US" sz="2600" dirty="0"/>
              <a:t>Modularity</a:t>
            </a:r>
          </a:p>
          <a:p>
            <a:r>
              <a:rPr lang="en-US" sz="2600" dirty="0"/>
              <a:t>End of modules are </a:t>
            </a:r>
            <a:r>
              <a:rPr lang="en-US" sz="2600" b="1" dirty="0"/>
              <a:t>explicitly marked </a:t>
            </a:r>
            <a:r>
              <a:rPr lang="en-US" sz="2600" dirty="0"/>
              <a:t>with corresponding keywords.</a:t>
            </a:r>
          </a:p>
          <a:p>
            <a:pPr lvl="1"/>
            <a:r>
              <a:rPr lang="en-US" sz="2600" dirty="0"/>
              <a:t>end main</a:t>
            </a:r>
          </a:p>
          <a:p>
            <a:pPr lvl="1"/>
            <a:r>
              <a:rPr lang="en-US" sz="2600" dirty="0"/>
              <a:t>end for</a:t>
            </a:r>
          </a:p>
          <a:p>
            <a:pPr lvl="1"/>
            <a:r>
              <a:rPr lang="en-US" sz="2600" dirty="0"/>
              <a:t>end if</a:t>
            </a:r>
          </a:p>
          <a:p>
            <a:pPr lvl="1"/>
            <a:r>
              <a:rPr lang="en-US" sz="2600" dirty="0"/>
              <a:t>end while</a:t>
            </a:r>
          </a:p>
          <a:p>
            <a:pPr lvl="1"/>
            <a:r>
              <a:rPr lang="en-US" sz="2600" dirty="0"/>
              <a:t>end proc</a:t>
            </a:r>
          </a:p>
          <a:p>
            <a:pPr lvl="1"/>
            <a:r>
              <a:rPr lang="en-US" sz="2600" dirty="0"/>
              <a:t>end </a:t>
            </a:r>
            <a:r>
              <a:rPr lang="en-US" sz="2600" dirty="0" err="1"/>
              <a:t>func</a:t>
            </a:r>
            <a:endParaRPr lang="en-US" sz="2600" dirty="0"/>
          </a:p>
          <a:p>
            <a:pPr marL="128016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C2FCC-280D-C9D3-7EE6-AB4A3DCC0B12}"/>
              </a:ext>
            </a:extLst>
          </p:cNvPr>
          <p:cNvSpPr txBox="1"/>
          <p:nvPr/>
        </p:nvSpPr>
        <p:spPr>
          <a:xfrm>
            <a:off x="6532211" y="1868905"/>
            <a:ext cx="485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Extension of project for: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CS6375 Compilers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CS6340 Advanced Software Engineering</a:t>
            </a:r>
          </a:p>
        </p:txBody>
      </p:sp>
      <p:pic>
        <p:nvPicPr>
          <p:cNvPr id="8" name="Picture 7" descr="A blue and white binary code&#10;&#10;Description automatically generated with medium confidence">
            <a:extLst>
              <a:ext uri="{FF2B5EF4-FFF2-40B4-BE49-F238E27FC236}">
                <a16:creationId xmlns:a16="http://schemas.microsoft.com/office/drawing/2014/main" id="{C08D64D5-9767-3986-235E-B9E6DDC6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81" y="3166756"/>
            <a:ext cx="4781233" cy="33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D1B8-7BDC-49CC-A648-949E18B9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6426A-C722-BD69-98CD-4945E89A9584}"/>
              </a:ext>
            </a:extLst>
          </p:cNvPr>
          <p:cNvSpPr txBox="1"/>
          <p:nvPr/>
        </p:nvSpPr>
        <p:spPr>
          <a:xfrm>
            <a:off x="6464031" y="1825625"/>
            <a:ext cx="5257800" cy="37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Rogue Compiler will be able to: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tokens and parse elements (i.e., analyze the syntax) of the Rogue programming language.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compilation of Rogue source code into STM assembly code.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Raise error messages and quit compilation if a syntax error is encountered.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listing file annotated with compilation information, including errors and their source line.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318E9-B192-2B7D-A3BA-5C69B299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The Rogue Programmer will be able to: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 Rogue source programs into assembly code that can be executed 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target virtual machine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designed by Dr. Hanna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following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Rogue language features in a code editor: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dereferences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Enumerations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3A75-2727-9F35-8378-15B5E157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4319-EE7F-9FF5-184F-0DBFAFA1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19" y="2070046"/>
            <a:ext cx="6612085" cy="4023360"/>
          </a:xfrm>
        </p:spPr>
        <p:txBody>
          <a:bodyPr/>
          <a:lstStyle/>
          <a:p>
            <a:r>
              <a:rPr lang="en-US" dirty="0"/>
              <a:t>Developer Hardware and Software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Processor: AMD Ryzen 3700U with Radeon Vega Mobile GFX 2.30 GHZ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Memory (RAM): 16 GB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Rogue programs written in </a:t>
            </a:r>
            <a:r>
              <a:rPr lang="en-US" b="1" dirty="0"/>
              <a:t>Visual Studio Code</a:t>
            </a:r>
          </a:p>
          <a:p>
            <a:r>
              <a:rPr lang="en-US" dirty="0"/>
              <a:t>Rogue Compiler written in </a:t>
            </a:r>
            <a:r>
              <a:rPr lang="en-US" b="1" dirty="0"/>
              <a:t>Visual Studio 2019</a:t>
            </a:r>
          </a:p>
          <a:p>
            <a:endParaRPr lang="en-US" dirty="0"/>
          </a:p>
          <a:p>
            <a:r>
              <a:rPr lang="en-US" dirty="0"/>
              <a:t>Language: </a:t>
            </a:r>
            <a:r>
              <a:rPr lang="en-US" b="1" dirty="0"/>
              <a:t>C++</a:t>
            </a:r>
          </a:p>
          <a:p>
            <a:pPr marL="0" indent="0">
              <a:buNone/>
            </a:pPr>
            <a:r>
              <a:rPr lang="en-US" dirty="0"/>
              <a:t> Translated to Dr. Hanna’s STM assembly language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6DFFF8-0D4A-479D-225B-0E5A22A5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8" y="1814208"/>
            <a:ext cx="1718077" cy="193140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C53851-90D6-FD26-B33A-623E58A4D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630" y="3116353"/>
            <a:ext cx="1930746" cy="193074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13DADF1-281E-3520-12A2-0A3C1AE10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75" y="4706632"/>
            <a:ext cx="1930746" cy="19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B42-27E3-B930-B760-69E5B22A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Compilation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B2CE5-0049-E5B8-803A-52B339DB6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8" y="1690688"/>
            <a:ext cx="10533584" cy="406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097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1755-A0D4-C8A3-6F08-B197019A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Stack Implementation: 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B1B5-94F8-3367-976F-DC5335AB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445" y="1996500"/>
            <a:ext cx="6184647" cy="41342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count of (key, value) pairs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C4861-C453-D9EA-6EA2-FC24B5C9DC0B}"/>
              </a:ext>
            </a:extLst>
          </p:cNvPr>
          <p:cNvSpPr/>
          <p:nvPr/>
        </p:nvSpPr>
        <p:spPr>
          <a:xfrm>
            <a:off x="1181913" y="1965958"/>
            <a:ext cx="3219856" cy="41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17B35-009E-4990-17AD-EAE9D07CF3AA}"/>
              </a:ext>
            </a:extLst>
          </p:cNvPr>
          <p:cNvSpPr/>
          <p:nvPr/>
        </p:nvSpPr>
        <p:spPr>
          <a:xfrm>
            <a:off x="1181913" y="2520289"/>
            <a:ext cx="3219856" cy="41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0FF4D-2A96-3E44-89C0-D2768FF6FE85}"/>
              </a:ext>
            </a:extLst>
          </p:cNvPr>
          <p:cNvSpPr/>
          <p:nvPr/>
        </p:nvSpPr>
        <p:spPr>
          <a:xfrm>
            <a:off x="1196503" y="3084921"/>
            <a:ext cx="3219856" cy="41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BAD72-8EB2-BFB2-51D7-FA80A62C62CA}"/>
              </a:ext>
            </a:extLst>
          </p:cNvPr>
          <p:cNvSpPr/>
          <p:nvPr/>
        </p:nvSpPr>
        <p:spPr>
          <a:xfrm>
            <a:off x="1181913" y="3599376"/>
            <a:ext cx="3219856" cy="41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AB9B8-7767-BB59-C242-264A80FE4BAE}"/>
              </a:ext>
            </a:extLst>
          </p:cNvPr>
          <p:cNvSpPr/>
          <p:nvPr/>
        </p:nvSpPr>
        <p:spPr>
          <a:xfrm>
            <a:off x="1181913" y="4136448"/>
            <a:ext cx="3219856" cy="41342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2DB541-5BF2-16CC-3A8C-65699295D64B}"/>
              </a:ext>
            </a:extLst>
          </p:cNvPr>
          <p:cNvSpPr/>
          <p:nvPr/>
        </p:nvSpPr>
        <p:spPr>
          <a:xfrm>
            <a:off x="1181913" y="4692645"/>
            <a:ext cx="3219856" cy="41342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 #2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7C255-512B-0C4C-D526-9EDF8A02A0A9}"/>
              </a:ext>
            </a:extLst>
          </p:cNvPr>
          <p:cNvSpPr/>
          <p:nvPr/>
        </p:nvSpPr>
        <p:spPr>
          <a:xfrm>
            <a:off x="1181913" y="5826244"/>
            <a:ext cx="3219856" cy="41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#capacity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6A2D5-2BB8-4542-A087-D11EA2D5E87C}"/>
              </a:ext>
            </a:extLst>
          </p:cNvPr>
          <p:cNvSpPr/>
          <p:nvPr/>
        </p:nvSpPr>
        <p:spPr>
          <a:xfrm>
            <a:off x="1181913" y="6327646"/>
            <a:ext cx="3219856" cy="41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 #capacity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62C94-A05D-7C9E-7175-41E037F73613}"/>
              </a:ext>
            </a:extLst>
          </p:cNvPr>
          <p:cNvSpPr txBox="1"/>
          <p:nvPr/>
        </p:nvSpPr>
        <p:spPr>
          <a:xfrm>
            <a:off x="1673160" y="5329397"/>
            <a:ext cx="22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AB5C49-FB56-D382-1E8A-DEF3783916D0}"/>
              </a:ext>
            </a:extLst>
          </p:cNvPr>
          <p:cNvSpPr txBox="1">
            <a:spLocks/>
          </p:cNvSpPr>
          <p:nvPr/>
        </p:nvSpPr>
        <p:spPr>
          <a:xfrm>
            <a:off x="4638444" y="2476668"/>
            <a:ext cx="6184647" cy="4134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maximum number of (key, value) pairs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8429AA-8CAC-4DF3-3A29-B06D15C0BE7A}"/>
              </a:ext>
            </a:extLst>
          </p:cNvPr>
          <p:cNvCxnSpPr>
            <a:cxnSpLocks/>
          </p:cNvCxnSpPr>
          <p:nvPr/>
        </p:nvCxnSpPr>
        <p:spPr>
          <a:xfrm>
            <a:off x="904672" y="3013536"/>
            <a:ext cx="10252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75722D-A79A-EC6D-B2E8-23DD8C4CE50F}"/>
              </a:ext>
            </a:extLst>
          </p:cNvPr>
          <p:cNvSpPr txBox="1"/>
          <p:nvPr/>
        </p:nvSpPr>
        <p:spPr>
          <a:xfrm>
            <a:off x="4862205" y="5106071"/>
            <a:ext cx="6147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+ 2</a:t>
            </a:r>
            <a:r>
              <a:rPr lang="en-US" sz="2800" dirty="0"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&lt;capacity&gt; </a:t>
            </a:r>
            <a:r>
              <a:rPr lang="en-US" sz="2800" dirty="0">
                <a:cs typeface="Courier New" panose="02070309020205020404" pitchFamily="49" charset="0"/>
              </a:rPr>
              <a:t>contiguous 16-bit </a:t>
            </a:r>
            <a:r>
              <a:rPr lang="en-US" sz="2800" dirty="0"/>
              <a:t>words will be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923D0-FDAD-ECDE-B38D-147C31381680}"/>
              </a:ext>
            </a:extLst>
          </p:cNvPr>
          <p:cNvSpPr txBox="1"/>
          <p:nvPr/>
        </p:nvSpPr>
        <p:spPr>
          <a:xfrm>
            <a:off x="4862206" y="3535748"/>
            <a:ext cx="6147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 associative array declared:</a:t>
            </a:r>
          </a:p>
          <a:p>
            <a:endParaRPr lang="en-US" sz="28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{&lt;capacity&gt;};  </a:t>
            </a:r>
          </a:p>
        </p:txBody>
      </p:sp>
    </p:spTree>
    <p:extLst>
      <p:ext uri="{BB962C8B-B14F-4D97-AF65-F5344CB8AC3E}">
        <p14:creationId xmlns:p14="http://schemas.microsoft.com/office/powerpoint/2010/main" val="271709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FEBA-21D4-4F99-1F0B-17D5DA9F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THREE-DIMENSIONAL ENUM_MAP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632546-7478-DC21-3640-CC9AC47EA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12692" r="15842" b="26755"/>
          <a:stretch/>
        </p:blipFill>
        <p:spPr>
          <a:xfrm>
            <a:off x="1109607" y="1926077"/>
            <a:ext cx="10407770" cy="44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1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F01C-8C6A-F6EA-5D0D-B8862196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F5A0-1BD2-4626-5407-DE13401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98" y="2084832"/>
            <a:ext cx="10111903" cy="4224528"/>
          </a:xfrm>
        </p:spPr>
        <p:txBody>
          <a:bodyPr/>
          <a:lstStyle/>
          <a:p>
            <a:r>
              <a:rPr lang="en-US" sz="2400" dirty="0"/>
              <a:t>Checking the datatype of a value for a given key in an associative array:</a:t>
            </a:r>
          </a:p>
          <a:p>
            <a:pPr lvl="1"/>
            <a:r>
              <a:rPr lang="en-US" sz="2400" dirty="0"/>
              <a:t>Rogue is a statically-typed language</a:t>
            </a:r>
          </a:p>
          <a:p>
            <a:pPr lvl="1"/>
            <a:r>
              <a:rPr lang="en-US" sz="2400" dirty="0"/>
              <a:t>Created the type cast operator ‘as’ </a:t>
            </a:r>
          </a:p>
          <a:p>
            <a:pPr lvl="1"/>
            <a:r>
              <a:rPr lang="en-US" sz="2400" u="sng" dirty="0"/>
              <a:t>Language design is influenced by the typing method used. </a:t>
            </a:r>
          </a:p>
          <a:p>
            <a:r>
              <a:rPr lang="en-US" sz="2400" dirty="0"/>
              <a:t>Keeping track of the enumeration constants declared for an enumeration type:</a:t>
            </a:r>
          </a:p>
          <a:p>
            <a:pPr lvl="1"/>
            <a:r>
              <a:rPr lang="en-US" sz="2400" dirty="0"/>
              <a:t>Created a three-dimensional C# &lt;</a:t>
            </a:r>
            <a:r>
              <a:rPr lang="en-US" sz="2400" dirty="0" err="1"/>
              <a:t>unordered_map</a:t>
            </a:r>
            <a:r>
              <a:rPr lang="en-US" sz="2400" dirty="0"/>
              <a:t>&gt;</a:t>
            </a:r>
          </a:p>
          <a:p>
            <a:pPr lvl="1"/>
            <a:r>
              <a:rPr lang="en-US" sz="2400" u="sng" dirty="0"/>
              <a:t>Research and utilize the libraries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658</TotalTime>
  <Words>436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Symbol</vt:lpstr>
      <vt:lpstr>Tw Cen MT</vt:lpstr>
      <vt:lpstr>Tw Cen MT Condensed</vt:lpstr>
      <vt:lpstr>Wingdings</vt:lpstr>
      <vt:lpstr>Wingdings 3</vt:lpstr>
      <vt:lpstr>Integral</vt:lpstr>
      <vt:lpstr>Rogue Programming Language</vt:lpstr>
      <vt:lpstr>Problem Statement</vt:lpstr>
      <vt:lpstr>Solution: Rogue</vt:lpstr>
      <vt:lpstr>Analysis: Functional Requirements</vt:lpstr>
      <vt:lpstr>Analysis: Non-functional Requirements</vt:lpstr>
      <vt:lpstr>Design: Compilation Process</vt:lpstr>
      <vt:lpstr>STM Stack Implementation: Associative Arrays</vt:lpstr>
      <vt:lpstr>Code: THREE-DIMENSIONAL ENUM_MAP</vt:lpstr>
      <vt:lpstr>TECHNICAL LESSONS LEARNED</vt:lpstr>
      <vt:lpstr>DEMONSTRATION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 Folarin</dc:creator>
  <cp:lastModifiedBy>Asa Folarin</cp:lastModifiedBy>
  <cp:revision>1</cp:revision>
  <dcterms:created xsi:type="dcterms:W3CDTF">2024-01-09T02:55:20Z</dcterms:created>
  <dcterms:modified xsi:type="dcterms:W3CDTF">2024-01-10T05:59:48Z</dcterms:modified>
</cp:coreProperties>
</file>