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7" r:id="rId6"/>
    <p:sldId id="259" r:id="rId7"/>
    <p:sldId id="265" r:id="rId8"/>
    <p:sldId id="266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02AD3-D68B-4149-99FA-283A79B1A5D6}" v="5" dt="2022-03-28T19:43:09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a Folarin" userId="d247e6f02f657595" providerId="LiveId" clId="{54A02AD3-D68B-4149-99FA-283A79B1A5D6}"/>
    <pc:docChg chg="undo custSel addSld delSld modSld">
      <pc:chgData name="Asa Folarin" userId="d247e6f02f657595" providerId="LiveId" clId="{54A02AD3-D68B-4149-99FA-283A79B1A5D6}" dt="2022-03-28T19:55:58.863" v="7207" actId="113"/>
      <pc:docMkLst>
        <pc:docMk/>
      </pc:docMkLst>
      <pc:sldChg chg="modSp new mod">
        <pc:chgData name="Asa Folarin" userId="d247e6f02f657595" providerId="LiveId" clId="{54A02AD3-D68B-4149-99FA-283A79B1A5D6}" dt="2022-03-28T19:18:54.242" v="6277" actId="113"/>
        <pc:sldMkLst>
          <pc:docMk/>
          <pc:sldMk cId="2917639823" sldId="256"/>
        </pc:sldMkLst>
        <pc:spChg chg="mod">
          <ac:chgData name="Asa Folarin" userId="d247e6f02f657595" providerId="LiveId" clId="{54A02AD3-D68B-4149-99FA-283A79B1A5D6}" dt="2022-03-28T19:16:56.730" v="6265" actId="27636"/>
          <ac:spMkLst>
            <pc:docMk/>
            <pc:sldMk cId="2917639823" sldId="256"/>
            <ac:spMk id="2" creationId="{4D789ED1-8A00-4A17-A214-BAB185A152D9}"/>
          </ac:spMkLst>
        </pc:spChg>
        <pc:spChg chg="mod">
          <ac:chgData name="Asa Folarin" userId="d247e6f02f657595" providerId="LiveId" clId="{54A02AD3-D68B-4149-99FA-283A79B1A5D6}" dt="2022-03-28T19:18:54.242" v="6277" actId="113"/>
          <ac:spMkLst>
            <pc:docMk/>
            <pc:sldMk cId="2917639823" sldId="256"/>
            <ac:spMk id="3" creationId="{3F980C69-49BD-4E0F-B021-C71EC299063F}"/>
          </ac:spMkLst>
        </pc:spChg>
        <pc:spChg chg="mod">
          <ac:chgData name="Asa Folarin" userId="d247e6f02f657595" providerId="LiveId" clId="{54A02AD3-D68B-4149-99FA-283A79B1A5D6}" dt="2022-03-28T19:16:56.527" v="6261"/>
          <ac:spMkLst>
            <pc:docMk/>
            <pc:sldMk cId="2917639823" sldId="256"/>
            <ac:spMk id="4" creationId="{217E0B2B-EDAB-42C4-9EDF-30737C2C1E9A}"/>
          </ac:spMkLst>
        </pc:spChg>
      </pc:sldChg>
      <pc:sldChg chg="modSp new mod">
        <pc:chgData name="Asa Folarin" userId="d247e6f02f657595" providerId="LiveId" clId="{54A02AD3-D68B-4149-99FA-283A79B1A5D6}" dt="2022-03-28T19:16:56.730" v="6266" actId="27636"/>
        <pc:sldMkLst>
          <pc:docMk/>
          <pc:sldMk cId="4126963674" sldId="257"/>
        </pc:sldMkLst>
        <pc:spChg chg="mod">
          <ac:chgData name="Asa Folarin" userId="d247e6f02f657595" providerId="LiveId" clId="{54A02AD3-D68B-4149-99FA-283A79B1A5D6}" dt="2022-03-28T19:16:56.730" v="6266" actId="27636"/>
          <ac:spMkLst>
            <pc:docMk/>
            <pc:sldMk cId="4126963674" sldId="257"/>
            <ac:spMk id="2" creationId="{48C5500A-2864-4DFD-9AC3-B575ED287777}"/>
          </ac:spMkLst>
        </pc:spChg>
        <pc:spChg chg="mod">
          <ac:chgData name="Asa Folarin" userId="d247e6f02f657595" providerId="LiveId" clId="{54A02AD3-D68B-4149-99FA-283A79B1A5D6}" dt="2022-03-28T19:16:56.527" v="6261"/>
          <ac:spMkLst>
            <pc:docMk/>
            <pc:sldMk cId="4126963674" sldId="257"/>
            <ac:spMk id="3" creationId="{B5DDA00C-B467-45E2-9114-E1EE304A10D7}"/>
          </ac:spMkLst>
        </pc:spChg>
        <pc:spChg chg="mod">
          <ac:chgData name="Asa Folarin" userId="d247e6f02f657595" providerId="LiveId" clId="{54A02AD3-D68B-4149-99FA-283A79B1A5D6}" dt="2022-03-28T19:16:56.527" v="6261"/>
          <ac:spMkLst>
            <pc:docMk/>
            <pc:sldMk cId="4126963674" sldId="257"/>
            <ac:spMk id="4" creationId="{3CB1D07F-A760-4E8D-9513-31FB83FB3F22}"/>
          </ac:spMkLst>
        </pc:spChg>
      </pc:sldChg>
      <pc:sldChg chg="modSp add mod">
        <pc:chgData name="Asa Folarin" userId="d247e6f02f657595" providerId="LiveId" clId="{54A02AD3-D68B-4149-99FA-283A79B1A5D6}" dt="2022-03-28T19:21:12.900" v="6314" actId="255"/>
        <pc:sldMkLst>
          <pc:docMk/>
          <pc:sldMk cId="3966605842" sldId="258"/>
        </pc:sldMkLst>
        <pc:spChg chg="mod">
          <ac:chgData name="Asa Folarin" userId="d247e6f02f657595" providerId="LiveId" clId="{54A02AD3-D68B-4149-99FA-283A79B1A5D6}" dt="2022-03-28T19:17:46.730" v="6275" actId="1076"/>
          <ac:spMkLst>
            <pc:docMk/>
            <pc:sldMk cId="3966605842" sldId="258"/>
            <ac:spMk id="2" creationId="{48C5500A-2864-4DFD-9AC3-B575ED287777}"/>
          </ac:spMkLst>
        </pc:spChg>
        <pc:spChg chg="mod">
          <ac:chgData name="Asa Folarin" userId="d247e6f02f657595" providerId="LiveId" clId="{54A02AD3-D68B-4149-99FA-283A79B1A5D6}" dt="2022-03-28T19:21:12.900" v="6314" actId="255"/>
          <ac:spMkLst>
            <pc:docMk/>
            <pc:sldMk cId="3966605842" sldId="258"/>
            <ac:spMk id="3" creationId="{B5DDA00C-B467-45E2-9114-E1EE304A10D7}"/>
          </ac:spMkLst>
        </pc:spChg>
        <pc:spChg chg="mod">
          <ac:chgData name="Asa Folarin" userId="d247e6f02f657595" providerId="LiveId" clId="{54A02AD3-D68B-4149-99FA-283A79B1A5D6}" dt="2022-03-28T19:16:56.527" v="6261"/>
          <ac:spMkLst>
            <pc:docMk/>
            <pc:sldMk cId="3966605842" sldId="258"/>
            <ac:spMk id="4" creationId="{3CB1D07F-A760-4E8D-9513-31FB83FB3F22}"/>
          </ac:spMkLst>
        </pc:spChg>
      </pc:sldChg>
      <pc:sldChg chg="modSp new mod">
        <pc:chgData name="Asa Folarin" userId="d247e6f02f657595" providerId="LiveId" clId="{54A02AD3-D68B-4149-99FA-283A79B1A5D6}" dt="2022-03-28T19:55:58.863" v="7207" actId="113"/>
        <pc:sldMkLst>
          <pc:docMk/>
          <pc:sldMk cId="3222924120" sldId="259"/>
        </pc:sldMkLst>
        <pc:spChg chg="mod">
          <ac:chgData name="Asa Folarin" userId="d247e6f02f657595" providerId="LiveId" clId="{54A02AD3-D68B-4149-99FA-283A79B1A5D6}" dt="2022-03-28T19:16:56.527" v="6261"/>
          <ac:spMkLst>
            <pc:docMk/>
            <pc:sldMk cId="3222924120" sldId="259"/>
            <ac:spMk id="2" creationId="{714CF794-9CF2-4498-8A62-CCB8250F3D2E}"/>
          </ac:spMkLst>
        </pc:spChg>
        <pc:spChg chg="mod">
          <ac:chgData name="Asa Folarin" userId="d247e6f02f657595" providerId="LiveId" clId="{54A02AD3-D68B-4149-99FA-283A79B1A5D6}" dt="2022-03-28T19:55:58.863" v="7207" actId="113"/>
          <ac:spMkLst>
            <pc:docMk/>
            <pc:sldMk cId="3222924120" sldId="259"/>
            <ac:spMk id="3" creationId="{0E982F99-8ED6-403A-AC61-ABF24F27EF61}"/>
          </ac:spMkLst>
        </pc:spChg>
        <pc:spChg chg="mod">
          <ac:chgData name="Asa Folarin" userId="d247e6f02f657595" providerId="LiveId" clId="{54A02AD3-D68B-4149-99FA-283A79B1A5D6}" dt="2022-03-28T19:16:56.527" v="6261"/>
          <ac:spMkLst>
            <pc:docMk/>
            <pc:sldMk cId="3222924120" sldId="259"/>
            <ac:spMk id="4" creationId="{DE4782C8-A87D-4EB1-A730-AF5A73C35829}"/>
          </ac:spMkLst>
        </pc:spChg>
      </pc:sldChg>
      <pc:sldChg chg="modSp new del mod">
        <pc:chgData name="Asa Folarin" userId="d247e6f02f657595" providerId="LiveId" clId="{54A02AD3-D68B-4149-99FA-283A79B1A5D6}" dt="2022-03-28T19:05:34.256" v="4841" actId="47"/>
        <pc:sldMkLst>
          <pc:docMk/>
          <pc:sldMk cId="1648041623" sldId="260"/>
        </pc:sldMkLst>
        <pc:spChg chg="mod">
          <ac:chgData name="Asa Folarin" userId="d247e6f02f657595" providerId="LiveId" clId="{54A02AD3-D68B-4149-99FA-283A79B1A5D6}" dt="2022-03-28T02:42:12.152" v="3374" actId="20577"/>
          <ac:spMkLst>
            <pc:docMk/>
            <pc:sldMk cId="1648041623" sldId="260"/>
            <ac:spMk id="2" creationId="{63CFE1E6-194C-4FA0-B997-A9CD3D2470C6}"/>
          </ac:spMkLst>
        </pc:spChg>
        <pc:spChg chg="mod">
          <ac:chgData name="Asa Folarin" userId="d247e6f02f657595" providerId="LiveId" clId="{54A02AD3-D68B-4149-99FA-283A79B1A5D6}" dt="2022-03-28T02:43:02.235" v="3492" actId="20577"/>
          <ac:spMkLst>
            <pc:docMk/>
            <pc:sldMk cId="1648041623" sldId="260"/>
            <ac:spMk id="3" creationId="{2CDA15FE-8DF4-4E41-833F-A867F6C58760}"/>
          </ac:spMkLst>
        </pc:spChg>
      </pc:sldChg>
      <pc:sldChg chg="modSp new mod">
        <pc:chgData name="Asa Folarin" userId="d247e6f02f657595" providerId="LiveId" clId="{54A02AD3-D68B-4149-99FA-283A79B1A5D6}" dt="2022-03-28T19:16:56.527" v="6261"/>
        <pc:sldMkLst>
          <pc:docMk/>
          <pc:sldMk cId="3547773044" sldId="261"/>
        </pc:sldMkLst>
        <pc:spChg chg="mod">
          <ac:chgData name="Asa Folarin" userId="d247e6f02f657595" providerId="LiveId" clId="{54A02AD3-D68B-4149-99FA-283A79B1A5D6}" dt="2022-03-28T19:16:56.527" v="6261"/>
          <ac:spMkLst>
            <pc:docMk/>
            <pc:sldMk cId="3547773044" sldId="261"/>
            <ac:spMk id="2" creationId="{292FB286-766A-417C-84C4-8FED4AE4EA94}"/>
          </ac:spMkLst>
        </pc:spChg>
        <pc:spChg chg="mod">
          <ac:chgData name="Asa Folarin" userId="d247e6f02f657595" providerId="LiveId" clId="{54A02AD3-D68B-4149-99FA-283A79B1A5D6}" dt="2022-03-28T19:16:56.527" v="6261"/>
          <ac:spMkLst>
            <pc:docMk/>
            <pc:sldMk cId="3547773044" sldId="261"/>
            <ac:spMk id="3" creationId="{0D250854-7091-45B1-B20C-3214B170D1D2}"/>
          </ac:spMkLst>
        </pc:spChg>
        <pc:spChg chg="mod">
          <ac:chgData name="Asa Folarin" userId="d247e6f02f657595" providerId="LiveId" clId="{54A02AD3-D68B-4149-99FA-283A79B1A5D6}" dt="2022-03-28T19:16:56.527" v="6261"/>
          <ac:spMkLst>
            <pc:docMk/>
            <pc:sldMk cId="3547773044" sldId="261"/>
            <ac:spMk id="4" creationId="{662ECF3D-8321-4F33-AE25-507B36296687}"/>
          </ac:spMkLst>
        </pc:spChg>
      </pc:sldChg>
      <pc:sldChg chg="modSp new mod">
        <pc:chgData name="Asa Folarin" userId="d247e6f02f657595" providerId="LiveId" clId="{54A02AD3-D68B-4149-99FA-283A79B1A5D6}" dt="2022-03-28T19:55:39.972" v="7185" actId="20577"/>
        <pc:sldMkLst>
          <pc:docMk/>
          <pc:sldMk cId="3711590999" sldId="262"/>
        </pc:sldMkLst>
        <pc:spChg chg="mod">
          <ac:chgData name="Asa Folarin" userId="d247e6f02f657595" providerId="LiveId" clId="{54A02AD3-D68B-4149-99FA-283A79B1A5D6}" dt="2022-03-28T19:55:39.972" v="7185" actId="20577"/>
          <ac:spMkLst>
            <pc:docMk/>
            <pc:sldMk cId="3711590999" sldId="262"/>
            <ac:spMk id="2" creationId="{6A306B12-981E-46B2-9558-AD2FAD988C42}"/>
          </ac:spMkLst>
        </pc:spChg>
        <pc:spChg chg="mod">
          <ac:chgData name="Asa Folarin" userId="d247e6f02f657595" providerId="LiveId" clId="{54A02AD3-D68B-4149-99FA-283A79B1A5D6}" dt="2022-03-28T19:54:10.398" v="7166" actId="5793"/>
          <ac:spMkLst>
            <pc:docMk/>
            <pc:sldMk cId="3711590999" sldId="262"/>
            <ac:spMk id="3" creationId="{58CD107B-417F-4728-A01E-52EE1D4B824D}"/>
          </ac:spMkLst>
        </pc:spChg>
        <pc:spChg chg="mod">
          <ac:chgData name="Asa Folarin" userId="d247e6f02f657595" providerId="LiveId" clId="{54A02AD3-D68B-4149-99FA-283A79B1A5D6}" dt="2022-03-28T19:16:56.527" v="6261"/>
          <ac:spMkLst>
            <pc:docMk/>
            <pc:sldMk cId="3711590999" sldId="262"/>
            <ac:spMk id="4" creationId="{8C530AEB-CDD7-4D48-A910-0A361A0915AD}"/>
          </ac:spMkLst>
        </pc:spChg>
      </pc:sldChg>
      <pc:sldChg chg="modSp new mod">
        <pc:chgData name="Asa Folarin" userId="d247e6f02f657595" providerId="LiveId" clId="{54A02AD3-D68B-4149-99FA-283A79B1A5D6}" dt="2022-03-28T19:16:56.714" v="6263" actId="27636"/>
        <pc:sldMkLst>
          <pc:docMk/>
          <pc:sldMk cId="4051257073" sldId="263"/>
        </pc:sldMkLst>
        <pc:spChg chg="mod">
          <ac:chgData name="Asa Folarin" userId="d247e6f02f657595" providerId="LiveId" clId="{54A02AD3-D68B-4149-99FA-283A79B1A5D6}" dt="2022-03-28T19:16:56.527" v="6261"/>
          <ac:spMkLst>
            <pc:docMk/>
            <pc:sldMk cId="4051257073" sldId="263"/>
            <ac:spMk id="2" creationId="{390EBCEE-1153-4081-A32F-C8818DE903EC}"/>
          </ac:spMkLst>
        </pc:spChg>
        <pc:spChg chg="mod">
          <ac:chgData name="Asa Folarin" userId="d247e6f02f657595" providerId="LiveId" clId="{54A02AD3-D68B-4149-99FA-283A79B1A5D6}" dt="2022-03-28T19:16:56.714" v="6263" actId="27636"/>
          <ac:spMkLst>
            <pc:docMk/>
            <pc:sldMk cId="4051257073" sldId="263"/>
            <ac:spMk id="3" creationId="{7203322C-0F05-48D8-98EC-398B33F5F96C}"/>
          </ac:spMkLst>
        </pc:spChg>
        <pc:spChg chg="mod">
          <ac:chgData name="Asa Folarin" userId="d247e6f02f657595" providerId="LiveId" clId="{54A02AD3-D68B-4149-99FA-283A79B1A5D6}" dt="2022-03-28T19:16:56.527" v="6261"/>
          <ac:spMkLst>
            <pc:docMk/>
            <pc:sldMk cId="4051257073" sldId="263"/>
            <ac:spMk id="4" creationId="{1E653484-7FFF-4558-869D-5C2516108D52}"/>
          </ac:spMkLst>
        </pc:spChg>
      </pc:sldChg>
      <pc:sldChg chg="modSp new mod">
        <pc:chgData name="Asa Folarin" userId="d247e6f02f657595" providerId="LiveId" clId="{54A02AD3-D68B-4149-99FA-283A79B1A5D6}" dt="2022-03-28T19:16:56.527" v="6261"/>
        <pc:sldMkLst>
          <pc:docMk/>
          <pc:sldMk cId="3180558304" sldId="264"/>
        </pc:sldMkLst>
        <pc:spChg chg="mod">
          <ac:chgData name="Asa Folarin" userId="d247e6f02f657595" providerId="LiveId" clId="{54A02AD3-D68B-4149-99FA-283A79B1A5D6}" dt="2022-03-28T19:16:56.527" v="6261"/>
          <ac:spMkLst>
            <pc:docMk/>
            <pc:sldMk cId="3180558304" sldId="264"/>
            <ac:spMk id="2" creationId="{59C466FD-2CD3-4651-9211-8A0F7A373E51}"/>
          </ac:spMkLst>
        </pc:spChg>
        <pc:spChg chg="mod">
          <ac:chgData name="Asa Folarin" userId="d247e6f02f657595" providerId="LiveId" clId="{54A02AD3-D68B-4149-99FA-283A79B1A5D6}" dt="2022-03-28T19:16:56.527" v="6261"/>
          <ac:spMkLst>
            <pc:docMk/>
            <pc:sldMk cId="3180558304" sldId="264"/>
            <ac:spMk id="3" creationId="{8363D333-2E8E-49C6-BAED-B732DD35310E}"/>
          </ac:spMkLst>
        </pc:spChg>
        <pc:spChg chg="mod">
          <ac:chgData name="Asa Folarin" userId="d247e6f02f657595" providerId="LiveId" clId="{54A02AD3-D68B-4149-99FA-283A79B1A5D6}" dt="2022-03-28T19:16:56.527" v="6261"/>
          <ac:spMkLst>
            <pc:docMk/>
            <pc:sldMk cId="3180558304" sldId="264"/>
            <ac:spMk id="4" creationId="{1A214E45-2056-4BDD-96E5-B42F16CEB01A}"/>
          </ac:spMkLst>
        </pc:spChg>
      </pc:sldChg>
      <pc:sldChg chg="modSp new mod">
        <pc:chgData name="Asa Folarin" userId="d247e6f02f657595" providerId="LiveId" clId="{54A02AD3-D68B-4149-99FA-283A79B1A5D6}" dt="2022-03-28T19:16:56.761" v="6269" actId="27636"/>
        <pc:sldMkLst>
          <pc:docMk/>
          <pc:sldMk cId="1839637505" sldId="265"/>
        </pc:sldMkLst>
        <pc:spChg chg="mod">
          <ac:chgData name="Asa Folarin" userId="d247e6f02f657595" providerId="LiveId" clId="{54A02AD3-D68B-4149-99FA-283A79B1A5D6}" dt="2022-03-28T19:16:56.527" v="6261"/>
          <ac:spMkLst>
            <pc:docMk/>
            <pc:sldMk cId="1839637505" sldId="265"/>
            <ac:spMk id="2" creationId="{9C12ACB7-6852-437C-A4E0-AC96133DA9F8}"/>
          </ac:spMkLst>
        </pc:spChg>
        <pc:spChg chg="mod">
          <ac:chgData name="Asa Folarin" userId="d247e6f02f657595" providerId="LiveId" clId="{54A02AD3-D68B-4149-99FA-283A79B1A5D6}" dt="2022-03-28T19:16:56.761" v="6269" actId="27636"/>
          <ac:spMkLst>
            <pc:docMk/>
            <pc:sldMk cId="1839637505" sldId="265"/>
            <ac:spMk id="3" creationId="{A344BA49-2A53-48AF-81A3-60E099851AA0}"/>
          </ac:spMkLst>
        </pc:spChg>
        <pc:spChg chg="mod">
          <ac:chgData name="Asa Folarin" userId="d247e6f02f657595" providerId="LiveId" clId="{54A02AD3-D68B-4149-99FA-283A79B1A5D6}" dt="2022-03-28T19:16:56.527" v="6261"/>
          <ac:spMkLst>
            <pc:docMk/>
            <pc:sldMk cId="1839637505" sldId="265"/>
            <ac:spMk id="4" creationId="{0ED2CEA8-DF72-4A1F-AF04-5DCCB7DA2CCF}"/>
          </ac:spMkLst>
        </pc:spChg>
      </pc:sldChg>
      <pc:sldChg chg="modSp new mod">
        <pc:chgData name="Asa Folarin" userId="d247e6f02f657595" providerId="LiveId" clId="{54A02AD3-D68B-4149-99FA-283A79B1A5D6}" dt="2022-03-28T19:16:56.621" v="6262" actId="27636"/>
        <pc:sldMkLst>
          <pc:docMk/>
          <pc:sldMk cId="1031669725" sldId="266"/>
        </pc:sldMkLst>
        <pc:spChg chg="mod">
          <ac:chgData name="Asa Folarin" userId="d247e6f02f657595" providerId="LiveId" clId="{54A02AD3-D68B-4149-99FA-283A79B1A5D6}" dt="2022-03-28T19:16:56.527" v="6261"/>
          <ac:spMkLst>
            <pc:docMk/>
            <pc:sldMk cId="1031669725" sldId="266"/>
            <ac:spMk id="2" creationId="{59433B36-19BD-42BB-8EE8-1023BC29C06F}"/>
          </ac:spMkLst>
        </pc:spChg>
        <pc:spChg chg="mod">
          <ac:chgData name="Asa Folarin" userId="d247e6f02f657595" providerId="LiveId" clId="{54A02AD3-D68B-4149-99FA-283A79B1A5D6}" dt="2022-03-28T19:16:56.621" v="6262" actId="27636"/>
          <ac:spMkLst>
            <pc:docMk/>
            <pc:sldMk cId="1031669725" sldId="266"/>
            <ac:spMk id="3" creationId="{D4A18752-661D-4206-94AF-958F1A6B7F95}"/>
          </ac:spMkLst>
        </pc:spChg>
        <pc:spChg chg="mod">
          <ac:chgData name="Asa Folarin" userId="d247e6f02f657595" providerId="LiveId" clId="{54A02AD3-D68B-4149-99FA-283A79B1A5D6}" dt="2022-03-28T19:16:56.527" v="6261"/>
          <ac:spMkLst>
            <pc:docMk/>
            <pc:sldMk cId="1031669725" sldId="266"/>
            <ac:spMk id="4" creationId="{1BEA6712-54B6-422D-B853-593CE4AE72F4}"/>
          </ac:spMkLst>
        </pc:spChg>
      </pc:sldChg>
      <pc:sldChg chg="modSp add mod">
        <pc:chgData name="Asa Folarin" userId="d247e6f02f657595" providerId="LiveId" clId="{54A02AD3-D68B-4149-99FA-283A79B1A5D6}" dt="2022-03-28T19:55:44.431" v="7194" actId="20577"/>
        <pc:sldMkLst>
          <pc:docMk/>
          <pc:sldMk cId="3435462171" sldId="267"/>
        </pc:sldMkLst>
        <pc:spChg chg="mod">
          <ac:chgData name="Asa Folarin" userId="d247e6f02f657595" providerId="LiveId" clId="{54A02AD3-D68B-4149-99FA-283A79B1A5D6}" dt="2022-03-28T19:55:44.431" v="7194" actId="20577"/>
          <ac:spMkLst>
            <pc:docMk/>
            <pc:sldMk cId="3435462171" sldId="267"/>
            <ac:spMk id="2" creationId="{6A306B12-981E-46B2-9558-AD2FAD988C42}"/>
          </ac:spMkLst>
        </pc:spChg>
        <pc:spChg chg="mod">
          <ac:chgData name="Asa Folarin" userId="d247e6f02f657595" providerId="LiveId" clId="{54A02AD3-D68B-4149-99FA-283A79B1A5D6}" dt="2022-03-28T19:54:39.859" v="7174" actId="5793"/>
          <ac:spMkLst>
            <pc:docMk/>
            <pc:sldMk cId="3435462171" sldId="267"/>
            <ac:spMk id="3" creationId="{58CD107B-417F-4728-A01E-52EE1D4B82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5DEF8-4172-4D47-A5D6-09E43FCD4F7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86FA9-2F22-4357-A02B-4A545E0A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07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EB5BACE-9C5C-44FD-944A-363D0666B48C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2574003-2810-42C0-823F-2A6F60C7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1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CE3E-0CD8-4395-8359-9F1654FFF509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4003-2810-42C0-823F-2A6F60C7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9396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CE3E-0CD8-4395-8359-9F1654FFF509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4003-2810-42C0-823F-2A6F60C7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0179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CE3E-0CD8-4395-8359-9F1654FFF509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4003-2810-42C0-823F-2A6F60C7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6113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CE3E-0CD8-4395-8359-9F1654FFF509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4003-2810-42C0-823F-2A6F60C7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5369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CE3E-0CD8-4395-8359-9F1654FFF509}" type="datetime1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4003-2810-42C0-823F-2A6F60C7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9921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CE3E-0CD8-4395-8359-9F1654FFF509}" type="datetime1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4003-2810-42C0-823F-2A6F60C7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345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33CF03B-1992-4A4B-A069-C0C604171753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4003-2810-42C0-823F-2A6F60C7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23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392FAF1-958D-4C7C-A17A-8EC644B13CF5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4003-2810-42C0-823F-2A6F60C7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2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57805-5588-4FE3-AB11-7BC2A702D9A1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4003-2810-42C0-823F-2A6F60C7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3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4F7E-4E54-4353-B7BC-99DE517156F1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4003-2810-42C0-823F-2A6F60C7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3B6-B747-4F3A-8A11-B8A70715F2E2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4003-2810-42C0-823F-2A6F60C7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2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E921-CAB6-4C43-AE62-DFD147304A2E}" type="datetime1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4003-2810-42C0-823F-2A6F60C7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114-E54B-4478-939F-0ACF7C9E920A}" type="datetime1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4003-2810-42C0-823F-2A6F60C7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C2EE-4A0D-493F-A870-61A9AE8995AD}" type="datetime1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4003-2810-42C0-823F-2A6F60C7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8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3D12-BD79-44E8-91F7-9661F8B7BEBB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4003-2810-42C0-823F-2A6F60C7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1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EAF9-9CCD-4FB0-8E0E-9A039C218E3F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4003-2810-42C0-823F-2A6F60C7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22CE3E-0CD8-4395-8359-9F1654FFF509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2574003-2810-42C0-823F-2A6F60C7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news.com/article/asia-pacific-latin-america-middle-east-africa-europe-1d89d5183583718ad4ad311fa2ee7d83" TargetMode="External"/><Relationship Id="rId2" Type="http://schemas.openxmlformats.org/officeDocument/2006/relationships/hyperlink" Target="https://doi.org/10.1038/s41467-022-28764-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98/rsta.2020.0099" TargetMode="External"/><Relationship Id="rId4" Type="http://schemas.openxmlformats.org/officeDocument/2006/relationships/hyperlink" Target="https://apnews.com/article/climate-science-europe-united-nations-weather-8d5e277660f7125ffdab7a833d9856a3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1.weather.gov/data/obhistory/KSA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9ED1-8A00-4A17-A214-BAB185A15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Extended-Range Weather Prediction using Forecasting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80C69-49BD-4E0F-B021-C71EC2990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Mujeeb Adelekan</a:t>
            </a:r>
          </a:p>
          <a:p>
            <a:r>
              <a:rPr lang="en-US" b="1" dirty="0">
                <a:solidFill>
                  <a:schemeClr val="bg1"/>
                </a:solidFill>
              </a:rPr>
              <a:t>madelekan@mail.stmarytx.edu</a:t>
            </a:r>
          </a:p>
          <a:p>
            <a:r>
              <a:rPr lang="en-US" b="1" dirty="0">
                <a:solidFill>
                  <a:schemeClr val="bg1"/>
                </a:solidFill>
              </a:rPr>
              <a:t>CS6315 AI and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E0B2B-EDAB-42C4-9EDF-30737C2C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4003-2810-42C0-823F-2A6F60C7FF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39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CEE-1153-4081-A32F-C8818DE9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3322C-0F05-48D8-98EC-398B33F5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Y. Zhang and A. L. Steiner, “Projected climate-driven changes in pollen emission season length and magnitude over the continental United States,” in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Nature Communications,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Mar. 2022. [Online]. Available: </a:t>
            </a:r>
            <a:r>
              <a:rPr lang="en-US" sz="2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https://doi.org/10.1038/s41467-022-28764-0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 Borenstein, “‘Code red’: UN scientists warn of worsening global warming.” APNews.com. </a:t>
            </a:r>
            <a:r>
              <a:rPr lang="en-US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https://apnews.com/article/asia-pacific-latin-america-middle-east-africa-europe-1d89d5183583718ad4ad311fa2ee7d83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(accessed March 18, 2022).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 Borenstein, “UN climate report: ‘Atlas of human suffering’ worse, bigger.” APNews.com. </a:t>
            </a:r>
            <a:r>
              <a:rPr lang="en-US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https://apnews.com/article/climate-science-europe-united-nations-weather-8d5e277660f7125ffdab7a833d9856a3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(accessed March 18, 2022).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J. A. Anochi, V. A. de Almeida, and H. F. de Campos Velho, “Machine Learning for Climate Precipitation Prediction Modeling over South America,” </a:t>
            </a:r>
            <a:r>
              <a:rPr lang="en-US" sz="280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Remote Sensing</a:t>
            </a:r>
            <a:r>
              <a:rPr lang="en-US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vol. 13, no. 13, p. 2468, Jun. 2021, </a:t>
            </a:r>
            <a:r>
              <a:rPr lang="en-US" sz="2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doi</a:t>
            </a:r>
            <a:r>
              <a:rPr lang="en-US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10.3390/rs13132468.</a:t>
            </a:r>
            <a:endParaRPr lang="en-US" sz="28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Kirkwood, T. Economou, H. Odbert, and N. Pugeault, “A framework for probabilistic weather forecast post-processing across models and lead times using machine learning,”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rgbClr val="33313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Phil. Trans. R. Soc. A.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vol. 379, no. 2194,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Feb. 2022,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10.1098/rsta.2020.0099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53484-7FFF-4558-869D-5C251610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4003-2810-42C0-823F-2A6F60C7FF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5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66FD-2CD3-4651-9211-8A0F7A37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3D333-2E8E-49C6-BAED-B732DD353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C.M. Soares, G.B. </a:t>
            </a:r>
            <a:r>
              <a:rPr lang="en-US" sz="22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França, M.V. de Almeida, and V.A. de Almeida,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“Study of GOES-R Thermodynamic Indices for Short-Term Forecasting of Convective Weather Events Using Machine Learning,”</a:t>
            </a:r>
            <a:r>
              <a:rPr lang="en-US" sz="2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Pure and Applied Geophysics</a:t>
            </a:r>
            <a:r>
              <a:rPr lang="en-US" sz="2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Nov. 2021,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10.1007/s00024-021-02889-7.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14E45-2056-4BDD-96E5-B42F16CE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4003-2810-42C0-823F-2A6F60C7FF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5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500A-2864-4DFD-9AC3-B575ED28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Background and Motivation: Climate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DA00C-B467-45E2-9114-E1EE304A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climate on human life</a:t>
            </a:r>
          </a:p>
          <a:p>
            <a:r>
              <a:rPr lang="en-US" dirty="0"/>
              <a:t>Changes lead to disruptions of facilities</a:t>
            </a:r>
          </a:p>
          <a:p>
            <a:r>
              <a:rPr lang="en-US" dirty="0"/>
              <a:t>In 2021:</a:t>
            </a:r>
          </a:p>
          <a:p>
            <a:pPr lvl="1"/>
            <a:r>
              <a:rPr lang="en-US" dirty="0"/>
              <a:t>Texas Power Crisis</a:t>
            </a:r>
          </a:p>
          <a:p>
            <a:pPr lvl="1"/>
            <a:r>
              <a:rPr lang="en-US" dirty="0"/>
              <a:t>Pacific Northwest Heat Dome</a:t>
            </a:r>
          </a:p>
          <a:p>
            <a:pPr lvl="1"/>
            <a:r>
              <a:rPr lang="en-US" dirty="0"/>
              <a:t>Hurricane Ida</a:t>
            </a:r>
          </a:p>
          <a:p>
            <a:pPr lvl="1"/>
            <a:r>
              <a:rPr lang="en-US" dirty="0"/>
              <a:t>December Ohio Valley Tornado Valley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1D07F-A760-4E8D-9513-31FB83FB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4003-2810-42C0-823F-2A6F60C7FF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6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500A-2864-4DFD-9AC3-B575ED28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7572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Background and Motivation: Local Forecasts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DA00C-B467-45E2-9114-E1EE304A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Non-coastal communities overlooked</a:t>
            </a:r>
          </a:p>
          <a:p>
            <a:r>
              <a:rPr lang="en-US" dirty="0"/>
              <a:t>Local forecasts usually span a week or two</a:t>
            </a:r>
          </a:p>
          <a:p>
            <a:pPr lvl="1"/>
            <a:r>
              <a:rPr lang="en-US" dirty="0"/>
              <a:t>Most extensive forecasts span about 6 months</a:t>
            </a:r>
          </a:p>
          <a:p>
            <a:r>
              <a:rPr lang="en-US" dirty="0"/>
              <a:t>The farther the date, the less accurate the forecast</a:t>
            </a:r>
          </a:p>
          <a:p>
            <a:r>
              <a:rPr lang="en-US" sz="2000" u="sng" dirty="0"/>
              <a:t>Question</a:t>
            </a:r>
            <a:r>
              <a:rPr lang="en-US" sz="2000" dirty="0"/>
              <a:t>: 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Can a weather forecaster be trained to predict the weather for each date in a full calendar year?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1D07F-A760-4E8D-9513-31FB83FB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4003-2810-42C0-823F-2A6F60C7FF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0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6B12-981E-46B2-9558-AD2FAD98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Background and Motivation: Past Literature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107B-417F-4728-A01E-52EE1D4B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93004"/>
            <a:ext cx="10439400" cy="3829996"/>
          </a:xfrm>
        </p:spPr>
        <p:txBody>
          <a:bodyPr>
            <a:normAutofit/>
          </a:bodyPr>
          <a:lstStyle/>
          <a:p>
            <a:r>
              <a:rPr lang="en-US" u="sng" dirty="0"/>
              <a:t>S. Borenstein: </a:t>
            </a:r>
            <a:r>
              <a:rPr lang="en-US" dirty="0"/>
              <a:t>Global warming is worsening, and the global ecosystem is threatened, per United Nations report. </a:t>
            </a:r>
          </a:p>
          <a:p>
            <a:pPr lvl="1"/>
            <a:r>
              <a:rPr lang="en-US" dirty="0"/>
              <a:t>2015 Paris Climate Agreement threshold (1.5 degrees Celsius above 19</a:t>
            </a:r>
            <a:r>
              <a:rPr lang="en-US" baseline="30000" dirty="0"/>
              <a:t>th</a:t>
            </a:r>
            <a:r>
              <a:rPr lang="en-US" dirty="0"/>
              <a:t> century levels) will be passed.</a:t>
            </a:r>
          </a:p>
          <a:p>
            <a:pPr lvl="1"/>
            <a:r>
              <a:rPr lang="en-US" dirty="0"/>
              <a:t>Effects directly proportional to the amount of heat-trapping gases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u="sng" dirty="0"/>
              <a:t>Y. Zhang and A.L. Steiner: </a:t>
            </a:r>
            <a:r>
              <a:rPr lang="en-US" dirty="0"/>
              <a:t>Warmer temperatures and increased CO2 emissions will create a more intense pollen allergy season.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30AEB-CDD7-4D48-A910-0A361A09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4003-2810-42C0-823F-2A6F60C7FF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9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6B12-981E-46B2-9558-AD2FAD98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Background and Motivation: Past Literature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107B-417F-4728-A01E-52EE1D4B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93004"/>
            <a:ext cx="10439400" cy="3829996"/>
          </a:xfrm>
        </p:spPr>
        <p:txBody>
          <a:bodyPr>
            <a:normAutofit/>
          </a:bodyPr>
          <a:lstStyle/>
          <a:p>
            <a:r>
              <a:rPr lang="en-US" u="sng" dirty="0"/>
              <a:t>J. Anochi et al.:</a:t>
            </a:r>
            <a:r>
              <a:rPr lang="en-US" dirty="0"/>
              <a:t> Machine learning used for climate precipitation modeling in Brazil</a:t>
            </a:r>
          </a:p>
          <a:p>
            <a:pPr lvl="1"/>
            <a:r>
              <a:rPr lang="en-US" dirty="0"/>
              <a:t>The forecasting ability of a supervised neural network for seasonal precipitation in South America is compared to the general atmospheric model used by the National Institute for Space Research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u="sng" dirty="0"/>
              <a:t>C.M. Soares et. al.:</a:t>
            </a:r>
            <a:r>
              <a:rPr lang="en-US" dirty="0"/>
              <a:t> Forecasting meteorological convective events (MCEs) in Brazil for aviation purposes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C. Kirkwood et al.: </a:t>
            </a:r>
            <a:r>
              <a:rPr lang="en-US" dirty="0"/>
              <a:t>A regression forest algorithm used to aggregate the results of numerical weather prediction models to provide probabilities of weather outcomes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30AEB-CDD7-4D48-A910-0A361A09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4003-2810-42C0-823F-2A6F60C7FF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6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F794-9CF2-4498-8A62-CCB8250F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Weather Forecaster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2F99-8ED6-403A-AC61-ABF24F27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Weather data for Greater San Antonio is obtained from the National Weather Service. </a:t>
            </a:r>
          </a:p>
          <a:p>
            <a:pPr lvl="1"/>
            <a:r>
              <a:rPr lang="en-US" dirty="0"/>
              <a:t>Will span March 1, 2017, to February 28, 2022 </a:t>
            </a:r>
            <a:r>
              <a:rPr lang="en-US" b="1" dirty="0"/>
              <a:t>(1825 days)</a:t>
            </a:r>
          </a:p>
          <a:p>
            <a:pPr lvl="1"/>
            <a:r>
              <a:rPr lang="en-US" dirty="0"/>
              <a:t>Weather data for past 72 hours: </a:t>
            </a:r>
            <a:r>
              <a:rPr lang="en-US" b="1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https://w1.weather.gov/data/obhistory/KSAT.html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dirty="0"/>
              <a:t>Forecasting Model-Based Machine Learning Algorithm</a:t>
            </a:r>
          </a:p>
          <a:p>
            <a:pPr lvl="1"/>
            <a:r>
              <a:rPr lang="en-US" dirty="0"/>
              <a:t>Will be trained on the first four of the five years </a:t>
            </a:r>
            <a:r>
              <a:rPr lang="en-US" b="1" i="1" dirty="0"/>
              <a:t>(March 1, 2017 – February 28, 2021)</a:t>
            </a:r>
            <a:endParaRPr lang="en-US" i="1" dirty="0"/>
          </a:p>
          <a:p>
            <a:pPr lvl="1"/>
            <a:r>
              <a:rPr lang="en-US" dirty="0"/>
              <a:t>Will be evaluated on how will it predicts 2021-2022 year </a:t>
            </a:r>
            <a:r>
              <a:rPr lang="en-US" b="1" i="1" dirty="0"/>
              <a:t>(March 1, 2021 – February 28, 2022)</a:t>
            </a:r>
          </a:p>
          <a:p>
            <a:r>
              <a:rPr lang="en-US" dirty="0"/>
              <a:t>Model will then perform </a:t>
            </a:r>
            <a:r>
              <a:rPr lang="en-US" b="1" dirty="0"/>
              <a:t>predictive analysis </a:t>
            </a:r>
            <a:r>
              <a:rPr lang="en-US" dirty="0"/>
              <a:t>based on the past five years</a:t>
            </a:r>
            <a:endParaRPr lang="en-US" b="1" dirty="0"/>
          </a:p>
          <a:p>
            <a:pPr lvl="1"/>
            <a:r>
              <a:rPr lang="en-US" dirty="0"/>
              <a:t>Will predict the weather from </a:t>
            </a:r>
            <a:r>
              <a:rPr lang="en-US" b="1" dirty="0"/>
              <a:t>March 1, 2022 to February 28, 2023</a:t>
            </a:r>
          </a:p>
          <a:p>
            <a:r>
              <a:rPr lang="en-US" dirty="0"/>
              <a:t>Will be written in Python and run on Jupyter Notebook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782C8-A87D-4EB1-A730-AF5A73C3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4003-2810-42C0-823F-2A6F60C7FF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2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ACB7-6852-437C-A4E0-AC96133D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Timeline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BA49-2A53-48AF-81A3-60E099851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March 21 – 27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Obtain past five years of weather data for the Greater San Antonio area (data from March 1, 2017, to February 28, 2022)</a:t>
            </a:r>
          </a:p>
          <a:p>
            <a:r>
              <a:rPr lang="en-US" dirty="0"/>
              <a:t>March 28 – April 3</a:t>
            </a:r>
          </a:p>
          <a:p>
            <a:pPr lvl="1"/>
            <a:r>
              <a:rPr lang="en-US" dirty="0"/>
              <a:t>(If needed) Convert data into a tabular format</a:t>
            </a:r>
          </a:p>
          <a:p>
            <a:r>
              <a:rPr lang="en-US" dirty="0"/>
              <a:t>April 4 – 10</a:t>
            </a:r>
          </a:p>
          <a:p>
            <a:pPr lvl="1"/>
            <a:r>
              <a:rPr lang="en-US" dirty="0"/>
              <a:t>Research optimal forecasting model for the data</a:t>
            </a:r>
          </a:p>
          <a:p>
            <a:r>
              <a:rPr lang="en-US" dirty="0"/>
              <a:t>April 11 – 17</a:t>
            </a:r>
          </a:p>
          <a:p>
            <a:pPr lvl="1"/>
            <a:r>
              <a:rPr lang="en-US" b="1" dirty="0"/>
              <a:t>Train </a:t>
            </a:r>
            <a:r>
              <a:rPr lang="en-US" dirty="0"/>
              <a:t>forecasting model on data from March 1, 2017, to February 28, 2021</a:t>
            </a:r>
          </a:p>
          <a:p>
            <a:pPr lvl="1"/>
            <a:r>
              <a:rPr lang="en-US" b="1" dirty="0"/>
              <a:t>Test</a:t>
            </a:r>
            <a:r>
              <a:rPr lang="en-US" dirty="0"/>
              <a:t> on data from March 1, 2021, to February 28, 2022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2CEA8-DF72-4A1F-AF04-5DCCB7DA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4003-2810-42C0-823F-2A6F60C7FF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3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3B36-19BD-42BB-8EE8-1023BC29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Timeline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18752-661D-4206-94AF-958F1A6B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April 18 – 24</a:t>
            </a:r>
          </a:p>
          <a:p>
            <a:pPr lvl="1"/>
            <a:r>
              <a:rPr lang="en-US" dirty="0"/>
              <a:t>Have forecasting predict the weather from March 1, 2022, to February 28, 2023</a:t>
            </a:r>
          </a:p>
          <a:p>
            <a:pPr lvl="1"/>
            <a:r>
              <a:rPr lang="en-US" b="1" dirty="0"/>
              <a:t>Test</a:t>
            </a:r>
            <a:r>
              <a:rPr lang="en-US" dirty="0"/>
              <a:t> if predictions are accurate for March 1, 2022, to April 17, 2022.</a:t>
            </a:r>
          </a:p>
          <a:p>
            <a:pPr lvl="1"/>
            <a:r>
              <a:rPr lang="en-US" dirty="0"/>
              <a:t>Make visualizations of the predictions</a:t>
            </a:r>
          </a:p>
          <a:p>
            <a:r>
              <a:rPr lang="en-US" dirty="0"/>
              <a:t>April 25 – May 1</a:t>
            </a:r>
          </a:p>
          <a:p>
            <a:pPr lvl="1"/>
            <a:r>
              <a:rPr lang="en-US" dirty="0"/>
              <a:t>Write draft paper for project</a:t>
            </a:r>
          </a:p>
          <a:p>
            <a:pPr lvl="1"/>
            <a:r>
              <a:rPr lang="en-US" dirty="0"/>
              <a:t>Prepare PowerPoint for May 2 class presentation of project</a:t>
            </a:r>
          </a:p>
          <a:p>
            <a:r>
              <a:rPr lang="en-US" dirty="0"/>
              <a:t>May 2 – May 8</a:t>
            </a:r>
          </a:p>
          <a:p>
            <a:pPr lvl="1"/>
            <a:r>
              <a:rPr lang="en-US" dirty="0"/>
              <a:t>Present final project for class on May 2 </a:t>
            </a:r>
          </a:p>
          <a:p>
            <a:pPr lvl="1"/>
            <a:r>
              <a:rPr lang="en-US" dirty="0"/>
              <a:t>Present for the CS Symposium on May 6</a:t>
            </a:r>
          </a:p>
          <a:p>
            <a:pPr lvl="1"/>
            <a:r>
              <a:rPr lang="en-US" dirty="0"/>
              <a:t>Finish final draft of paper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A6712-54B6-422D-B853-593CE4AE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4003-2810-42C0-823F-2A6F60C7FF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6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B286-766A-417C-84C4-8FED4AE4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Potential Impact and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0854-7091-45B1-B20C-3214B170D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for generating long-term climate information</a:t>
            </a:r>
          </a:p>
          <a:p>
            <a:r>
              <a:rPr lang="en-US" dirty="0"/>
              <a:t>Help local communities like San Antonio:</a:t>
            </a:r>
          </a:p>
          <a:p>
            <a:pPr lvl="1"/>
            <a:r>
              <a:rPr lang="en-US" dirty="0"/>
              <a:t>Prepare for weather events</a:t>
            </a:r>
          </a:p>
          <a:p>
            <a:pPr lvl="1"/>
            <a:r>
              <a:rPr lang="en-US" dirty="0"/>
              <a:t>Seriously consider the challenges posed by climate change</a:t>
            </a:r>
          </a:p>
          <a:p>
            <a:r>
              <a:rPr lang="en-US" dirty="0"/>
              <a:t>Weather services may build on predictive analysis process</a:t>
            </a:r>
          </a:p>
          <a:p>
            <a:pPr lvl="1"/>
            <a:r>
              <a:rPr lang="en-US" dirty="0"/>
              <a:t>Can flag concerning climate patterns</a:t>
            </a:r>
          </a:p>
          <a:p>
            <a:pPr lvl="1"/>
            <a:r>
              <a:rPr lang="en-US" dirty="0"/>
              <a:t>Can encourage policymakers to reduce human-driven climate change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ECF3D-8321-4F33-AE25-507B3629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4003-2810-42C0-823F-2A6F60C7FF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73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122</TotalTime>
  <Words>1010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Segoe UI</vt:lpstr>
      <vt:lpstr>Wingdings 3</vt:lpstr>
      <vt:lpstr>Ion Boardroom</vt:lpstr>
      <vt:lpstr>Extended-Range Weather Prediction using Forecasting Modeling</vt:lpstr>
      <vt:lpstr>Background and Motivation: Climate Change</vt:lpstr>
      <vt:lpstr>Background and Motivation: Local Forecasts</vt:lpstr>
      <vt:lpstr>Background and Motivation: Past Literature (1 of 2)</vt:lpstr>
      <vt:lpstr>Background and Motivation: Past Literature (2 of 2)</vt:lpstr>
      <vt:lpstr>Project: Weather Forecaster</vt:lpstr>
      <vt:lpstr>Project: Timeline (1 of 2)</vt:lpstr>
      <vt:lpstr>Project: Timeline (2 of 2)</vt:lpstr>
      <vt:lpstr>Project: Potential Impact and Extensions</vt:lpstr>
      <vt:lpstr>References (1 of 2)</vt:lpstr>
      <vt:lpstr>References (2 of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Extended-Range Weather Prediction using Forecasting Modeling</dc:title>
  <dc:creator>Asa Folarin</dc:creator>
  <cp:lastModifiedBy>Asa Folarin</cp:lastModifiedBy>
  <cp:revision>1</cp:revision>
  <dcterms:created xsi:type="dcterms:W3CDTF">2022-03-28T01:51:46Z</dcterms:created>
  <dcterms:modified xsi:type="dcterms:W3CDTF">2022-03-28T19:56:05Z</dcterms:modified>
</cp:coreProperties>
</file>