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webextensions/webextension2.xml" ContentType="application/vnd.ms-office.webextension+xml"/>
  <Override PartName="/ppt/notesSlides/notesSlide13.xml" ContentType="application/vnd.openxmlformats-officedocument.presentationml.notesSlide+xml"/>
  <Override PartName="/ppt/webextensions/webextension3.xml" ContentType="application/vnd.ms-office.webextension+xml"/>
  <Override PartName="/ppt/notesSlides/notesSlide14.xml" ContentType="application/vnd.openxmlformats-officedocument.presentationml.notesSlide+xml"/>
  <Override PartName="/ppt/webextensions/webextension4.xml" ContentType="application/vnd.ms-office.webextension+xml"/>
  <Override PartName="/ppt/notesSlides/notesSlide15.xml" ContentType="application/vnd.openxmlformats-officedocument.presentationml.notesSlide+xml"/>
  <Override PartName="/ppt/webextensions/webextension5.xml" ContentType="application/vnd.ms-office.webextension+xml"/>
  <Override PartName="/ppt/notesSlides/notesSlide16.xml" ContentType="application/vnd.openxmlformats-officedocument.presentationml.notesSlide+xml"/>
  <Override PartName="/ppt/webextensions/webextension6.xml" ContentType="application/vnd.ms-office.webextension+xml"/>
  <Override PartName="/ppt/notesSlides/notesSlide17.xml" ContentType="application/vnd.openxmlformats-officedocument.presentationml.notesSlide+xml"/>
  <Override PartName="/ppt/webextensions/webextension7.xml" ContentType="application/vnd.ms-office.webextension+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3" r:id="rId1"/>
  </p:sldMasterIdLst>
  <p:notesMasterIdLst>
    <p:notesMasterId r:id="rId42"/>
  </p:notesMasterIdLst>
  <p:sldIdLst>
    <p:sldId id="328" r:id="rId2"/>
    <p:sldId id="329" r:id="rId3"/>
    <p:sldId id="258" r:id="rId4"/>
    <p:sldId id="327" r:id="rId5"/>
    <p:sldId id="259" r:id="rId6"/>
    <p:sldId id="295" r:id="rId7"/>
    <p:sldId id="296" r:id="rId8"/>
    <p:sldId id="297" r:id="rId9"/>
    <p:sldId id="298" r:id="rId10"/>
    <p:sldId id="299" r:id="rId11"/>
    <p:sldId id="300" r:id="rId12"/>
    <p:sldId id="330" r:id="rId13"/>
    <p:sldId id="272" r:id="rId14"/>
    <p:sldId id="292" r:id="rId15"/>
    <p:sldId id="331" r:id="rId16"/>
    <p:sldId id="322" r:id="rId17"/>
    <p:sldId id="323" r:id="rId18"/>
    <p:sldId id="324" r:id="rId19"/>
    <p:sldId id="325" r:id="rId20"/>
    <p:sldId id="332" r:id="rId21"/>
    <p:sldId id="309" r:id="rId22"/>
    <p:sldId id="333" r:id="rId23"/>
    <p:sldId id="313" r:id="rId24"/>
    <p:sldId id="316" r:id="rId25"/>
    <p:sldId id="303" r:id="rId26"/>
    <p:sldId id="334" r:id="rId27"/>
    <p:sldId id="321" r:id="rId28"/>
    <p:sldId id="340" r:id="rId29"/>
    <p:sldId id="341" r:id="rId30"/>
    <p:sldId id="317" r:id="rId31"/>
    <p:sldId id="318" r:id="rId32"/>
    <p:sldId id="319" r:id="rId33"/>
    <p:sldId id="320" r:id="rId34"/>
    <p:sldId id="342" r:id="rId35"/>
    <p:sldId id="335" r:id="rId36"/>
    <p:sldId id="312" r:id="rId37"/>
    <p:sldId id="337" r:id="rId38"/>
    <p:sldId id="338" r:id="rId39"/>
    <p:sldId id="339" r:id="rId40"/>
    <p:sldId id="33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SH MEHRA"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1F"/>
    <a:srgbClr val="F0A22E"/>
    <a:srgbClr val="EF84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6CE7E-0BAA-433F-96E7-FA4A9E8348B6}" v="7" dt="2024-04-10T05:47:08.467"/>
    <p1510:client id="{580421F9-0D7B-4EF0-9A72-AD9751682204}" v="20" dt="2024-04-10T04:09:42.812"/>
    <p1510:client id="{5EA25536-509F-C16F-45BE-10047FCE9C7D}" v="50" dt="2024-04-10T05:14:12.392"/>
    <p1510:client id="{8111AB2D-029B-1E7F-24ED-1E453B179CDB}" v="102" dt="2024-04-10T04:51:07.957"/>
    <p1510:client id="{B5A31F66-C5CD-453B-9C44-0B2F4F4CA516}" v="5" dt="2024-04-10T04:14:47.508"/>
    <p1510:client id="{DE51E12F-A842-448A-A902-AED92FC0E342}" v="19" dt="2024-04-09T02:55:26.20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raj Singh ." userId="S::yuvrajsingh02@edu.sait.ca::e57772ca-432c-491a-9089-c9f9d0dc0586" providerId="AD" clId="Web-{580421F9-0D7B-4EF0-9A72-AD9751682204}"/>
    <pc:docChg chg="modSld">
      <pc:chgData name="Yuvraj Singh ." userId="S::yuvrajsingh02@edu.sait.ca::e57772ca-432c-491a-9089-c9f9d0dc0586" providerId="AD" clId="Web-{580421F9-0D7B-4EF0-9A72-AD9751682204}" dt="2024-04-10T04:09:38.124" v="18" actId="20577"/>
      <pc:docMkLst>
        <pc:docMk/>
      </pc:docMkLst>
      <pc:sldChg chg="modSp">
        <pc:chgData name="Yuvraj Singh ." userId="S::yuvrajsingh02@edu.sait.ca::e57772ca-432c-491a-9089-c9f9d0dc0586" providerId="AD" clId="Web-{580421F9-0D7B-4EF0-9A72-AD9751682204}" dt="2024-04-10T04:09:38.124" v="18" actId="20577"/>
        <pc:sldMkLst>
          <pc:docMk/>
          <pc:sldMk cId="1270545662" sldId="327"/>
        </pc:sldMkLst>
        <pc:spChg chg="mod">
          <ac:chgData name="Yuvraj Singh ." userId="S::yuvrajsingh02@edu.sait.ca::e57772ca-432c-491a-9089-c9f9d0dc0586" providerId="AD" clId="Web-{580421F9-0D7B-4EF0-9A72-AD9751682204}" dt="2024-04-10T04:09:38.124" v="18" actId="20577"/>
          <ac:spMkLst>
            <pc:docMk/>
            <pc:sldMk cId="1270545662" sldId="327"/>
            <ac:spMk id="6" creationId="{3CD08509-24BE-1B89-7E56-809321B8D54A}"/>
          </ac:spMkLst>
        </pc:spChg>
      </pc:sldChg>
    </pc:docChg>
  </pc:docChgLst>
  <pc:docChgLst>
    <pc:chgData name="Mujeeb Adedolapo Yusuf" userId="S::mujeebadedolapo.yusuf@edu.sait.ca::511432bb-404e-47ba-853c-10f24970ad6e" providerId="AD" clId="Web-{5EA25536-509F-C16F-45BE-10047FCE9C7D}"/>
    <pc:docChg chg="addSld modSld sldOrd">
      <pc:chgData name="Mujeeb Adedolapo Yusuf" userId="S::mujeebadedolapo.yusuf@edu.sait.ca::511432bb-404e-47ba-853c-10f24970ad6e" providerId="AD" clId="Web-{5EA25536-509F-C16F-45BE-10047FCE9C7D}" dt="2024-04-10T05:14:12.392" v="47" actId="1076"/>
      <pc:docMkLst>
        <pc:docMk/>
      </pc:docMkLst>
      <pc:sldChg chg="addSp delSp modSp add ord replId">
        <pc:chgData name="Mujeeb Adedolapo Yusuf" userId="S::mujeebadedolapo.yusuf@edu.sait.ca::511432bb-404e-47ba-853c-10f24970ad6e" providerId="AD" clId="Web-{5EA25536-509F-C16F-45BE-10047FCE9C7D}" dt="2024-04-10T05:14:12.392" v="47" actId="1076"/>
        <pc:sldMkLst>
          <pc:docMk/>
          <pc:sldMk cId="2779580467" sldId="342"/>
        </pc:sldMkLst>
        <pc:spChg chg="mod">
          <ac:chgData name="Mujeeb Adedolapo Yusuf" userId="S::mujeebadedolapo.yusuf@edu.sait.ca::511432bb-404e-47ba-853c-10f24970ad6e" providerId="AD" clId="Web-{5EA25536-509F-C16F-45BE-10047FCE9C7D}" dt="2024-04-10T05:12:02.046" v="39" actId="20577"/>
          <ac:spMkLst>
            <pc:docMk/>
            <pc:sldMk cId="2779580467" sldId="342"/>
            <ac:spMk id="2" creationId="{00000000-0000-0000-0000-000000000000}"/>
          </ac:spMkLst>
        </pc:spChg>
        <pc:spChg chg="add del mod">
          <ac:chgData name="Mujeeb Adedolapo Yusuf" userId="S::mujeebadedolapo.yusuf@edu.sait.ca::511432bb-404e-47ba-853c-10f24970ad6e" providerId="AD" clId="Web-{5EA25536-509F-C16F-45BE-10047FCE9C7D}" dt="2024-04-10T05:10:47.030" v="3"/>
          <ac:spMkLst>
            <pc:docMk/>
            <pc:sldMk cId="2779580467" sldId="342"/>
            <ac:spMk id="5" creationId="{2EF20700-2C35-4BE2-93E3-4537F166FA52}"/>
          </ac:spMkLst>
        </pc:spChg>
        <pc:spChg chg="add del mod">
          <ac:chgData name="Mujeeb Adedolapo Yusuf" userId="S::mujeebadedolapo.yusuf@edu.sait.ca::511432bb-404e-47ba-853c-10f24970ad6e" providerId="AD" clId="Web-{5EA25536-509F-C16F-45BE-10047FCE9C7D}" dt="2024-04-10T05:13:31.532" v="41"/>
          <ac:spMkLst>
            <pc:docMk/>
            <pc:sldMk cId="2779580467" sldId="342"/>
            <ac:spMk id="8" creationId="{F52219CE-C12F-0F30-4051-C466E6814EC6}"/>
          </ac:spMkLst>
        </pc:spChg>
        <pc:picChg chg="del">
          <ac:chgData name="Mujeeb Adedolapo Yusuf" userId="S::mujeebadedolapo.yusuf@edu.sait.ca::511432bb-404e-47ba-853c-10f24970ad6e" providerId="AD" clId="Web-{5EA25536-509F-C16F-45BE-10047FCE9C7D}" dt="2024-04-10T05:10:21.748" v="2"/>
          <ac:picMkLst>
            <pc:docMk/>
            <pc:sldMk cId="2779580467" sldId="342"/>
            <ac:picMk id="4" creationId="{19ECA260-F0F0-231A-7941-2CB603C35D74}"/>
          </ac:picMkLst>
        </pc:picChg>
        <pc:picChg chg="add del mod ord">
          <ac:chgData name="Mujeeb Adedolapo Yusuf" userId="S::mujeebadedolapo.yusuf@edu.sait.ca::511432bb-404e-47ba-853c-10f24970ad6e" providerId="AD" clId="Web-{5EA25536-509F-C16F-45BE-10047FCE9C7D}" dt="2024-04-10T05:12:20.203" v="40"/>
          <ac:picMkLst>
            <pc:docMk/>
            <pc:sldMk cId="2779580467" sldId="342"/>
            <ac:picMk id="6" creationId="{80F02B01-14D8-6CAB-4787-6ACCC1EB8FD3}"/>
          </ac:picMkLst>
        </pc:picChg>
        <pc:picChg chg="add mod ord">
          <ac:chgData name="Mujeeb Adedolapo Yusuf" userId="S::mujeebadedolapo.yusuf@edu.sait.ca::511432bb-404e-47ba-853c-10f24970ad6e" providerId="AD" clId="Web-{5EA25536-509F-C16F-45BE-10047FCE9C7D}" dt="2024-04-10T05:14:12.392" v="47" actId="1076"/>
          <ac:picMkLst>
            <pc:docMk/>
            <pc:sldMk cId="2779580467" sldId="342"/>
            <ac:picMk id="9" creationId="{31C4A9F5-D1D6-109C-8083-73E1C8C9955B}"/>
          </ac:picMkLst>
        </pc:picChg>
      </pc:sldChg>
    </pc:docChg>
  </pc:docChgLst>
  <pc:docChgLst>
    <pc:chgData name="Yuvraj Singh ." userId="S::yuvrajsingh02@edu.sait.ca::e57772ca-432c-491a-9089-c9f9d0dc0586" providerId="AD" clId="Web-{C8416E48-B382-437F-8AEF-6399D4257C56}"/>
    <pc:docChg chg="modSld">
      <pc:chgData name="Yuvraj Singh ." userId="S::yuvrajsingh02@edu.sait.ca::e57772ca-432c-491a-9089-c9f9d0dc0586" providerId="AD" clId="Web-{C8416E48-B382-437F-8AEF-6399D4257C56}" dt="2024-03-21T15:48:54.622" v="22" actId="20577"/>
      <pc:docMkLst>
        <pc:docMk/>
      </pc:docMkLst>
      <pc:sldChg chg="addSp delSp modSp">
        <pc:chgData name="Yuvraj Singh ." userId="S::yuvrajsingh02@edu.sait.ca::e57772ca-432c-491a-9089-c9f9d0dc0586" providerId="AD" clId="Web-{C8416E48-B382-437F-8AEF-6399D4257C56}" dt="2024-03-21T15:48:54.622" v="22" actId="20577"/>
        <pc:sldMkLst>
          <pc:docMk/>
          <pc:sldMk cId="0" sldId="272"/>
        </pc:sldMkLst>
        <pc:spChg chg="add del">
          <ac:chgData name="Yuvraj Singh ." userId="S::yuvrajsingh02@edu.sait.ca::e57772ca-432c-491a-9089-c9f9d0dc0586" providerId="AD" clId="Web-{C8416E48-B382-437F-8AEF-6399D4257C56}" dt="2024-03-21T15:48:13.527" v="15"/>
          <ac:spMkLst>
            <pc:docMk/>
            <pc:sldMk cId="0" sldId="272"/>
            <ac:spMk id="3" creationId="{F4507B30-1403-ABA5-1D2D-C845C6390446}"/>
          </ac:spMkLst>
        </pc:spChg>
        <pc:spChg chg="add del mod">
          <ac:chgData name="Yuvraj Singh ." userId="S::yuvrajsingh02@edu.sait.ca::e57772ca-432c-491a-9089-c9f9d0dc0586" providerId="AD" clId="Web-{C8416E48-B382-437F-8AEF-6399D4257C56}" dt="2024-03-21T15:48:35.106" v="19" actId="20577"/>
          <ac:spMkLst>
            <pc:docMk/>
            <pc:sldMk cId="0" sldId="272"/>
            <ac:spMk id="4" creationId="{174E3A69-7363-39BE-AD59-F8B895A02247}"/>
          </ac:spMkLst>
        </pc:spChg>
        <pc:spChg chg="add del">
          <ac:chgData name="Yuvraj Singh ." userId="S::yuvrajsingh02@edu.sait.ca::e57772ca-432c-491a-9089-c9f9d0dc0586" providerId="AD" clId="Web-{C8416E48-B382-437F-8AEF-6399D4257C56}" dt="2024-03-21T15:48:03.496" v="11"/>
          <ac:spMkLst>
            <pc:docMk/>
            <pc:sldMk cId="0" sldId="272"/>
            <ac:spMk id="6" creationId="{51659A57-ECE6-6E49-D75B-6F8EF128AB04}"/>
          </ac:spMkLst>
        </pc:spChg>
        <pc:spChg chg="add del mod">
          <ac:chgData name="Yuvraj Singh ." userId="S::yuvrajsingh02@edu.sait.ca::e57772ca-432c-491a-9089-c9f9d0dc0586" providerId="AD" clId="Web-{C8416E48-B382-437F-8AEF-6399D4257C56}" dt="2024-03-21T15:48:54.622" v="22" actId="20577"/>
          <ac:spMkLst>
            <pc:docMk/>
            <pc:sldMk cId="0" sldId="272"/>
            <ac:spMk id="7" creationId="{F390165F-441A-2CC6-F8CA-68115A21AF4D}"/>
          </ac:spMkLst>
        </pc:spChg>
        <pc:spChg chg="add del">
          <ac:chgData name="Yuvraj Singh ." userId="S::yuvrajsingh02@edu.sait.ca::e57772ca-432c-491a-9089-c9f9d0dc0586" providerId="AD" clId="Web-{C8416E48-B382-437F-8AEF-6399D4257C56}" dt="2024-03-21T15:48:09.386" v="14"/>
          <ac:spMkLst>
            <pc:docMk/>
            <pc:sldMk cId="0" sldId="272"/>
            <ac:spMk id="14" creationId="{9D3F941F-880F-723B-656C-A7B4B77C0F81}"/>
          </ac:spMkLst>
        </pc:spChg>
        <pc:spChg chg="add del">
          <ac:chgData name="Yuvraj Singh ." userId="S::yuvrajsingh02@edu.sait.ca::e57772ca-432c-491a-9089-c9f9d0dc0586" providerId="AD" clId="Web-{C8416E48-B382-437F-8AEF-6399D4257C56}" dt="2024-03-21T15:48:07.433" v="13"/>
          <ac:spMkLst>
            <pc:docMk/>
            <pc:sldMk cId="0" sldId="272"/>
            <ac:spMk id="15" creationId="{2CAF03BA-E82F-5144-F63C-E177D4C811C5}"/>
          </ac:spMkLst>
        </pc:spChg>
        <pc:spChg chg="add del">
          <ac:chgData name="Yuvraj Singh ." userId="S::yuvrajsingh02@edu.sait.ca::e57772ca-432c-491a-9089-c9f9d0dc0586" providerId="AD" clId="Web-{C8416E48-B382-437F-8AEF-6399D4257C56}" dt="2024-03-21T15:48:05.340" v="12"/>
          <ac:spMkLst>
            <pc:docMk/>
            <pc:sldMk cId="0" sldId="272"/>
            <ac:spMk id="16" creationId="{EDB735C5-7E1A-C613-E6C3-1168735D5031}"/>
          </ac:spMkLst>
        </pc:spChg>
        <pc:spChg chg="add del">
          <ac:chgData name="Yuvraj Singh ." userId="S::yuvrajsingh02@edu.sait.ca::e57772ca-432c-491a-9089-c9f9d0dc0586" providerId="AD" clId="Web-{C8416E48-B382-437F-8AEF-6399D4257C56}" dt="2024-03-21T15:47:59.511" v="9"/>
          <ac:spMkLst>
            <pc:docMk/>
            <pc:sldMk cId="0" sldId="272"/>
            <ac:spMk id="17" creationId="{A2B20D5C-9631-626E-A7CD-B5D3C0CD2E05}"/>
          </ac:spMkLst>
        </pc:spChg>
      </pc:sldChg>
    </pc:docChg>
  </pc:docChgLst>
  <pc:docChgLst>
    <pc:chgData name="Priti ." userId="S::priti@edu.sait.ca::531e28ac-f458-438a-b60f-687b93d67a65" providerId="AD" clId="Web-{04F6CE7E-0BAA-433F-96E7-FA4A9E8348B6}"/>
    <pc:docChg chg="modSld">
      <pc:chgData name="Priti ." userId="S::priti@edu.sait.ca::531e28ac-f458-438a-b60f-687b93d67a65" providerId="AD" clId="Web-{04F6CE7E-0BAA-433F-96E7-FA4A9E8348B6}" dt="2024-04-10T05:47:08.467" v="5" actId="14100"/>
      <pc:docMkLst>
        <pc:docMk/>
      </pc:docMkLst>
      <pc:sldChg chg="addSp delSp modSp">
        <pc:chgData name="Priti ." userId="S::priti@edu.sait.ca::531e28ac-f458-438a-b60f-687b93d67a65" providerId="AD" clId="Web-{04F6CE7E-0BAA-433F-96E7-FA4A9E8348B6}" dt="2024-04-10T05:47:08.467" v="5" actId="14100"/>
        <pc:sldMkLst>
          <pc:docMk/>
          <pc:sldMk cId="0" sldId="303"/>
        </pc:sldMkLst>
        <pc:spChg chg="add del mod">
          <ac:chgData name="Priti ." userId="S::priti@edu.sait.ca::531e28ac-f458-438a-b60f-687b93d67a65" providerId="AD" clId="Web-{04F6CE7E-0BAA-433F-96E7-FA4A9E8348B6}" dt="2024-04-10T05:46:36.920" v="1"/>
          <ac:spMkLst>
            <pc:docMk/>
            <pc:sldMk cId="0" sldId="303"/>
            <ac:spMk id="5" creationId="{491E6795-478A-96DB-2BEC-172A21705B8B}"/>
          </ac:spMkLst>
        </pc:spChg>
        <pc:picChg chg="del">
          <ac:chgData name="Priti ." userId="S::priti@edu.sait.ca::531e28ac-f458-438a-b60f-687b93d67a65" providerId="AD" clId="Web-{04F6CE7E-0BAA-433F-96E7-FA4A9E8348B6}" dt="2024-04-10T05:46:35.045" v="0"/>
          <ac:picMkLst>
            <pc:docMk/>
            <pc:sldMk cId="0" sldId="303"/>
            <ac:picMk id="4" creationId="{19ECA260-F0F0-231A-7941-2CB603C35D74}"/>
          </ac:picMkLst>
        </pc:picChg>
        <pc:picChg chg="add mod ord">
          <ac:chgData name="Priti ." userId="S::priti@edu.sait.ca::531e28ac-f458-438a-b60f-687b93d67a65" providerId="AD" clId="Web-{04F6CE7E-0BAA-433F-96E7-FA4A9E8348B6}" dt="2024-04-10T05:47:08.467" v="5" actId="14100"/>
          <ac:picMkLst>
            <pc:docMk/>
            <pc:sldMk cId="0" sldId="303"/>
            <ac:picMk id="6" creationId="{05DAA3E4-0E17-CCFE-CC60-810658C99670}"/>
          </ac:picMkLst>
        </pc:picChg>
      </pc:sldChg>
    </pc:docChg>
  </pc:docChgLst>
  <pc:docChgLst>
    <pc:chgData name="Priti ." userId="S::priti@edu.sait.ca::531e28ac-f458-438a-b60f-687b93d67a65" providerId="AD" clId="Web-{4582546A-9B10-4300-93B1-79BF415C4A59}"/>
    <pc:docChg chg="addSld delSld modSld sldOrd">
      <pc:chgData name="Priti ." userId="S::priti@edu.sait.ca::531e28ac-f458-438a-b60f-687b93d67a65" providerId="AD" clId="Web-{4582546A-9B10-4300-93B1-79BF415C4A59}" dt="2024-03-17T20:32:50.606" v="108" actId="14100"/>
      <pc:docMkLst>
        <pc:docMk/>
      </pc:docMkLst>
      <pc:sldChg chg="addSp delSp modSp">
        <pc:chgData name="Priti ." userId="S::priti@edu.sait.ca::531e28ac-f458-438a-b60f-687b93d67a65" providerId="AD" clId="Web-{4582546A-9B10-4300-93B1-79BF415C4A59}" dt="2024-03-17T19:30:33.062" v="4" actId="20577"/>
        <pc:sldMkLst>
          <pc:docMk/>
          <pc:sldMk cId="0" sldId="258"/>
        </pc:sldMkLst>
        <pc:spChg chg="mod">
          <ac:chgData name="Priti ." userId="S::priti@edu.sait.ca::531e28ac-f458-438a-b60f-687b93d67a65" providerId="AD" clId="Web-{4582546A-9B10-4300-93B1-79BF415C4A59}" dt="2024-03-17T19:30:33.062" v="4" actId="20577"/>
          <ac:spMkLst>
            <pc:docMk/>
            <pc:sldMk cId="0" sldId="258"/>
            <ac:spMk id="3" creationId="{00000000-0000-0000-0000-000000000000}"/>
          </ac:spMkLst>
        </pc:spChg>
        <pc:spChg chg="add del">
          <ac:chgData name="Priti ." userId="S::priti@edu.sait.ca::531e28ac-f458-438a-b60f-687b93d67a65" providerId="AD" clId="Web-{4582546A-9B10-4300-93B1-79BF415C4A59}" dt="2024-03-17T19:28:40.811" v="2"/>
          <ac:spMkLst>
            <pc:docMk/>
            <pc:sldMk cId="0" sldId="258"/>
            <ac:spMk id="12" creationId="{00000000-0000-0000-0000-000000000000}"/>
          </ac:spMkLst>
        </pc:spChg>
      </pc:sldChg>
      <pc:sldChg chg="addAnim delAnim modAnim">
        <pc:chgData name="Priti ." userId="S::priti@edu.sait.ca::531e28ac-f458-438a-b60f-687b93d67a65" providerId="AD" clId="Web-{4582546A-9B10-4300-93B1-79BF415C4A59}" dt="2024-03-17T19:45:36.795" v="38"/>
        <pc:sldMkLst>
          <pc:docMk/>
          <pc:sldMk cId="0" sldId="259"/>
        </pc:sldMkLst>
      </pc:sldChg>
      <pc:sldChg chg="delSp">
        <pc:chgData name="Priti ." userId="S::priti@edu.sait.ca::531e28ac-f458-438a-b60f-687b93d67a65" providerId="AD" clId="Web-{4582546A-9B10-4300-93B1-79BF415C4A59}" dt="2024-03-17T19:30:53.141" v="5"/>
        <pc:sldMkLst>
          <pc:docMk/>
          <pc:sldMk cId="0" sldId="295"/>
        </pc:sldMkLst>
        <pc:spChg chg="del">
          <ac:chgData name="Priti ." userId="S::priti@edu.sait.ca::531e28ac-f458-438a-b60f-687b93d67a65" providerId="AD" clId="Web-{4582546A-9B10-4300-93B1-79BF415C4A59}" dt="2024-03-17T19:30:53.141" v="5"/>
          <ac:spMkLst>
            <pc:docMk/>
            <pc:sldMk cId="0" sldId="295"/>
            <ac:spMk id="14" creationId="{00000000-0000-0000-0000-000000000000}"/>
          </ac:spMkLst>
        </pc:spChg>
      </pc:sldChg>
      <pc:sldChg chg="delSp">
        <pc:chgData name="Priti ." userId="S::priti@edu.sait.ca::531e28ac-f458-438a-b60f-687b93d67a65" providerId="AD" clId="Web-{4582546A-9B10-4300-93B1-79BF415C4A59}" dt="2024-03-17T19:31:28.078" v="6"/>
        <pc:sldMkLst>
          <pc:docMk/>
          <pc:sldMk cId="0" sldId="296"/>
        </pc:sldMkLst>
        <pc:spChg chg="del">
          <ac:chgData name="Priti ." userId="S::priti@edu.sait.ca::531e28ac-f458-438a-b60f-687b93d67a65" providerId="AD" clId="Web-{4582546A-9B10-4300-93B1-79BF415C4A59}" dt="2024-03-17T19:31:28.078" v="6"/>
          <ac:spMkLst>
            <pc:docMk/>
            <pc:sldMk cId="0" sldId="296"/>
            <ac:spMk id="14" creationId="{00000000-0000-0000-0000-000000000000}"/>
          </ac:spMkLst>
        </pc:spChg>
      </pc:sldChg>
      <pc:sldChg chg="delSp">
        <pc:chgData name="Priti ." userId="S::priti@edu.sait.ca::531e28ac-f458-438a-b60f-687b93d67a65" providerId="AD" clId="Web-{4582546A-9B10-4300-93B1-79BF415C4A59}" dt="2024-03-17T19:31:32.016" v="7"/>
        <pc:sldMkLst>
          <pc:docMk/>
          <pc:sldMk cId="0" sldId="297"/>
        </pc:sldMkLst>
        <pc:spChg chg="del">
          <ac:chgData name="Priti ." userId="S::priti@edu.sait.ca::531e28ac-f458-438a-b60f-687b93d67a65" providerId="AD" clId="Web-{4582546A-9B10-4300-93B1-79BF415C4A59}" dt="2024-03-17T19:31:32.016" v="7"/>
          <ac:spMkLst>
            <pc:docMk/>
            <pc:sldMk cId="0" sldId="297"/>
            <ac:spMk id="14" creationId="{00000000-0000-0000-0000-000000000000}"/>
          </ac:spMkLst>
        </pc:spChg>
      </pc:sldChg>
      <pc:sldChg chg="delSp">
        <pc:chgData name="Priti ." userId="S::priti@edu.sait.ca::531e28ac-f458-438a-b60f-687b93d67a65" providerId="AD" clId="Web-{4582546A-9B10-4300-93B1-79BF415C4A59}" dt="2024-03-17T19:31:34.469" v="8"/>
        <pc:sldMkLst>
          <pc:docMk/>
          <pc:sldMk cId="0" sldId="298"/>
        </pc:sldMkLst>
        <pc:spChg chg="del">
          <ac:chgData name="Priti ." userId="S::priti@edu.sait.ca::531e28ac-f458-438a-b60f-687b93d67a65" providerId="AD" clId="Web-{4582546A-9B10-4300-93B1-79BF415C4A59}" dt="2024-03-17T19:31:34.469" v="8"/>
          <ac:spMkLst>
            <pc:docMk/>
            <pc:sldMk cId="0" sldId="298"/>
            <ac:spMk id="14" creationId="{00000000-0000-0000-0000-000000000000}"/>
          </ac:spMkLst>
        </pc:spChg>
      </pc:sldChg>
      <pc:sldChg chg="delSp">
        <pc:chgData name="Priti ." userId="S::priti@edu.sait.ca::531e28ac-f458-438a-b60f-687b93d67a65" providerId="AD" clId="Web-{4582546A-9B10-4300-93B1-79BF415C4A59}" dt="2024-03-17T19:31:37.063" v="9"/>
        <pc:sldMkLst>
          <pc:docMk/>
          <pc:sldMk cId="0" sldId="299"/>
        </pc:sldMkLst>
        <pc:spChg chg="del">
          <ac:chgData name="Priti ." userId="S::priti@edu.sait.ca::531e28ac-f458-438a-b60f-687b93d67a65" providerId="AD" clId="Web-{4582546A-9B10-4300-93B1-79BF415C4A59}" dt="2024-03-17T19:31:37.063" v="9"/>
          <ac:spMkLst>
            <pc:docMk/>
            <pc:sldMk cId="0" sldId="299"/>
            <ac:spMk id="14" creationId="{00000000-0000-0000-0000-000000000000}"/>
          </ac:spMkLst>
        </pc:spChg>
      </pc:sldChg>
      <pc:sldChg chg="delSp">
        <pc:chgData name="Priti ." userId="S::priti@edu.sait.ca::531e28ac-f458-438a-b60f-687b93d67a65" providerId="AD" clId="Web-{4582546A-9B10-4300-93B1-79BF415C4A59}" dt="2024-03-17T19:31:40.344" v="10"/>
        <pc:sldMkLst>
          <pc:docMk/>
          <pc:sldMk cId="0" sldId="300"/>
        </pc:sldMkLst>
        <pc:spChg chg="del">
          <ac:chgData name="Priti ." userId="S::priti@edu.sait.ca::531e28ac-f458-438a-b60f-687b93d67a65" providerId="AD" clId="Web-{4582546A-9B10-4300-93B1-79BF415C4A59}" dt="2024-03-17T19:31:40.344" v="10"/>
          <ac:spMkLst>
            <pc:docMk/>
            <pc:sldMk cId="0" sldId="300"/>
            <ac:spMk id="14" creationId="{00000000-0000-0000-0000-000000000000}"/>
          </ac:spMkLst>
        </pc:spChg>
      </pc:sldChg>
      <pc:sldChg chg="addSp delSp modSp">
        <pc:chgData name="Priti ." userId="S::priti@edu.sait.ca::531e28ac-f458-438a-b60f-687b93d67a65" providerId="AD" clId="Web-{4582546A-9B10-4300-93B1-79BF415C4A59}" dt="2024-03-17T20:32:50.606" v="108" actId="14100"/>
        <pc:sldMkLst>
          <pc:docMk/>
          <pc:sldMk cId="0" sldId="303"/>
        </pc:sldMkLst>
        <pc:spChg chg="del">
          <ac:chgData name="Priti ." userId="S::priti@edu.sait.ca::531e28ac-f458-438a-b60f-687b93d67a65" providerId="AD" clId="Web-{4582546A-9B10-4300-93B1-79BF415C4A59}" dt="2024-03-17T20:32:11.528" v="102"/>
          <ac:spMkLst>
            <pc:docMk/>
            <pc:sldMk cId="0" sldId="303"/>
            <ac:spMk id="3" creationId="{00000000-0000-0000-0000-000000000000}"/>
          </ac:spMkLst>
        </pc:spChg>
        <pc:picChg chg="add mod ord modCrop">
          <ac:chgData name="Priti ." userId="S::priti@edu.sait.ca::531e28ac-f458-438a-b60f-687b93d67a65" providerId="AD" clId="Web-{4582546A-9B10-4300-93B1-79BF415C4A59}" dt="2024-03-17T20:32:50.606" v="108" actId="14100"/>
          <ac:picMkLst>
            <pc:docMk/>
            <pc:sldMk cId="0" sldId="303"/>
            <ac:picMk id="4" creationId="{19ECA260-F0F0-231A-7941-2CB603C35D74}"/>
          </ac:picMkLst>
        </pc:picChg>
      </pc:sldChg>
      <pc:sldChg chg="addSp delSp modSp del addAnim delAnim modAnim">
        <pc:chgData name="Priti ." userId="S::priti@edu.sait.ca::531e28ac-f458-438a-b60f-687b93d67a65" providerId="AD" clId="Web-{4582546A-9B10-4300-93B1-79BF415C4A59}" dt="2024-03-17T19:55:06.723" v="40"/>
        <pc:sldMkLst>
          <pc:docMk/>
          <pc:sldMk cId="0" sldId="306"/>
        </pc:sldMkLst>
        <pc:spChg chg="add del">
          <ac:chgData name="Priti ." userId="S::priti@edu.sait.ca::531e28ac-f458-438a-b60f-687b93d67a65" providerId="AD" clId="Web-{4582546A-9B10-4300-93B1-79BF415C4A59}" dt="2024-03-17T19:43:13.731" v="13"/>
          <ac:spMkLst>
            <pc:docMk/>
            <pc:sldMk cId="0" sldId="306"/>
            <ac:spMk id="8" creationId="{00000000-0000-0000-0000-000000000000}"/>
          </ac:spMkLst>
        </pc:spChg>
        <pc:spChg chg="add del mod">
          <ac:chgData name="Priti ." userId="S::priti@edu.sait.ca::531e28ac-f458-438a-b60f-687b93d67a65" providerId="AD" clId="Web-{4582546A-9B10-4300-93B1-79BF415C4A59}" dt="2024-03-17T19:43:50.950" v="17"/>
          <ac:spMkLst>
            <pc:docMk/>
            <pc:sldMk cId="0" sldId="306"/>
            <ac:spMk id="14" creationId="{00000000-0000-0000-0000-000000000000}"/>
          </ac:spMkLst>
        </pc:spChg>
      </pc:sldChg>
      <pc:sldChg chg="ord">
        <pc:chgData name="Priti ." userId="S::priti@edu.sait.ca::531e28ac-f458-438a-b60f-687b93d67a65" providerId="AD" clId="Web-{4582546A-9B10-4300-93B1-79BF415C4A59}" dt="2024-03-17T20:16:40.752" v="98"/>
        <pc:sldMkLst>
          <pc:docMk/>
          <pc:sldMk cId="0" sldId="308"/>
        </pc:sldMkLst>
      </pc:sldChg>
      <pc:sldChg chg="add ord replId">
        <pc:chgData name="Priti ." userId="S::priti@edu.sait.ca::531e28ac-f458-438a-b60f-687b93d67a65" providerId="AD" clId="Web-{4582546A-9B10-4300-93B1-79BF415C4A59}" dt="2024-03-17T20:18:29.144" v="101"/>
        <pc:sldMkLst>
          <pc:docMk/>
          <pc:sldMk cId="1600955917" sldId="321"/>
        </pc:sldMkLst>
      </pc:sldChg>
      <pc:sldChg chg="addSp delSp modSp new">
        <pc:chgData name="Priti ." userId="S::priti@edu.sait.ca::531e28ac-f458-438a-b60f-687b93d67a65" providerId="AD" clId="Web-{4582546A-9B10-4300-93B1-79BF415C4A59}" dt="2024-03-17T19:58:06.397" v="52" actId="14100"/>
        <pc:sldMkLst>
          <pc:docMk/>
          <pc:sldMk cId="3766951466" sldId="322"/>
        </pc:sldMkLst>
        <pc:spChg chg="mod">
          <ac:chgData name="Priti ." userId="S::priti@edu.sait.ca::531e28ac-f458-438a-b60f-687b93d67a65" providerId="AD" clId="Web-{4582546A-9B10-4300-93B1-79BF415C4A59}" dt="2024-03-17T19:58:06.397" v="52" actId="14100"/>
          <ac:spMkLst>
            <pc:docMk/>
            <pc:sldMk cId="3766951466" sldId="322"/>
            <ac:spMk id="2" creationId="{1EC666A3-AE86-119C-2BC7-DB3D650BDE3A}"/>
          </ac:spMkLst>
        </pc:spChg>
        <pc:spChg chg="del mod">
          <ac:chgData name="Priti ." userId="S::priti@edu.sait.ca::531e28ac-f458-438a-b60f-687b93d67a65" providerId="AD" clId="Web-{4582546A-9B10-4300-93B1-79BF415C4A59}" dt="2024-03-17T19:56:48.536" v="46"/>
          <ac:spMkLst>
            <pc:docMk/>
            <pc:sldMk cId="3766951466" sldId="322"/>
            <ac:spMk id="3" creationId="{1162F5FC-F602-D9E9-C2F0-ED4F9B30F812}"/>
          </ac:spMkLst>
        </pc:spChg>
        <pc:picChg chg="add mod ord">
          <ac:chgData name="Priti ." userId="S::priti@edu.sait.ca::531e28ac-f458-438a-b60f-687b93d67a65" providerId="AD" clId="Web-{4582546A-9B10-4300-93B1-79BF415C4A59}" dt="2024-03-17T19:57:25.506" v="51" actId="14100"/>
          <ac:picMkLst>
            <pc:docMk/>
            <pc:sldMk cId="3766951466" sldId="322"/>
            <ac:picMk id="4" creationId="{6A0E6BD0-1185-CCCD-82DC-12E9C8F6E4D8}"/>
          </ac:picMkLst>
        </pc:picChg>
      </pc:sldChg>
      <pc:sldChg chg="addSp delSp modSp new">
        <pc:chgData name="Priti ." userId="S::priti@edu.sait.ca::531e28ac-f458-438a-b60f-687b93d67a65" providerId="AD" clId="Web-{4582546A-9B10-4300-93B1-79BF415C4A59}" dt="2024-03-17T20:08:35.622" v="75" actId="1076"/>
        <pc:sldMkLst>
          <pc:docMk/>
          <pc:sldMk cId="1742738318" sldId="323"/>
        </pc:sldMkLst>
        <pc:spChg chg="mod">
          <ac:chgData name="Priti ." userId="S::priti@edu.sait.ca::531e28ac-f458-438a-b60f-687b93d67a65" providerId="AD" clId="Web-{4582546A-9B10-4300-93B1-79BF415C4A59}" dt="2024-03-17T20:05:33.245" v="61" actId="14100"/>
          <ac:spMkLst>
            <pc:docMk/>
            <pc:sldMk cId="1742738318" sldId="323"/>
            <ac:spMk id="2" creationId="{ED42CE7F-93D7-8C4E-F742-7E3439763ABD}"/>
          </ac:spMkLst>
        </pc:spChg>
        <pc:spChg chg="del">
          <ac:chgData name="Priti ." userId="S::priti@edu.sait.ca::531e28ac-f458-438a-b60f-687b93d67a65" providerId="AD" clId="Web-{4582546A-9B10-4300-93B1-79BF415C4A59}" dt="2024-03-17T20:05:09.964" v="54"/>
          <ac:spMkLst>
            <pc:docMk/>
            <pc:sldMk cId="1742738318" sldId="323"/>
            <ac:spMk id="3" creationId="{E2B28C94-77B9-C7FE-5EF9-DBC3C3EBC353}"/>
          </ac:spMkLst>
        </pc:spChg>
        <pc:spChg chg="add del mod">
          <ac:chgData name="Priti ." userId="S::priti@edu.sait.ca::531e28ac-f458-438a-b60f-687b93d67a65" providerId="AD" clId="Web-{4582546A-9B10-4300-93B1-79BF415C4A59}" dt="2024-03-17T20:05:26.464" v="58"/>
          <ac:spMkLst>
            <pc:docMk/>
            <pc:sldMk cId="1742738318" sldId="323"/>
            <ac:spMk id="5" creationId="{2ADA3476-71DE-688D-B26A-BE270FF8D8F6}"/>
          </ac:spMkLst>
        </pc:spChg>
        <pc:picChg chg="add mod ord modCrop">
          <ac:chgData name="Priti ." userId="S::priti@edu.sait.ca::531e28ac-f458-438a-b60f-687b93d67a65" providerId="AD" clId="Web-{4582546A-9B10-4300-93B1-79BF415C4A59}" dt="2024-03-17T20:08:35.622" v="75" actId="1076"/>
          <ac:picMkLst>
            <pc:docMk/>
            <pc:sldMk cId="1742738318" sldId="323"/>
            <ac:picMk id="4" creationId="{FF36FA6A-1393-D920-0BFF-A820FDC30F39}"/>
          </ac:picMkLst>
        </pc:picChg>
      </pc:sldChg>
      <pc:sldChg chg="addSp delSp modSp new">
        <pc:chgData name="Priti ." userId="S::priti@edu.sait.ca::531e28ac-f458-438a-b60f-687b93d67a65" providerId="AD" clId="Web-{4582546A-9B10-4300-93B1-79BF415C4A59}" dt="2024-03-17T20:07:59.606" v="70" actId="14100"/>
        <pc:sldMkLst>
          <pc:docMk/>
          <pc:sldMk cId="1324320909" sldId="324"/>
        </pc:sldMkLst>
        <pc:spChg chg="mod">
          <ac:chgData name="Priti ." userId="S::priti@edu.sait.ca::531e28ac-f458-438a-b60f-687b93d67a65" providerId="AD" clId="Web-{4582546A-9B10-4300-93B1-79BF415C4A59}" dt="2024-03-17T20:07:53.278" v="68" actId="14100"/>
          <ac:spMkLst>
            <pc:docMk/>
            <pc:sldMk cId="1324320909" sldId="324"/>
            <ac:spMk id="2" creationId="{D9F0DE14-356C-D45B-1552-5CCF5AF594D0}"/>
          </ac:spMkLst>
        </pc:spChg>
        <pc:spChg chg="del">
          <ac:chgData name="Priti ." userId="S::priti@edu.sait.ca::531e28ac-f458-438a-b60f-687b93d67a65" providerId="AD" clId="Web-{4582546A-9B10-4300-93B1-79BF415C4A59}" dt="2024-03-17T20:06:38.105" v="64"/>
          <ac:spMkLst>
            <pc:docMk/>
            <pc:sldMk cId="1324320909" sldId="324"/>
            <ac:spMk id="3" creationId="{A2C0BDAA-86CD-D8CB-31AC-05303658D50C}"/>
          </ac:spMkLst>
        </pc:spChg>
        <pc:picChg chg="add mod ord">
          <ac:chgData name="Priti ." userId="S::priti@edu.sait.ca::531e28ac-f458-438a-b60f-687b93d67a65" providerId="AD" clId="Web-{4582546A-9B10-4300-93B1-79BF415C4A59}" dt="2024-03-17T20:07:59.606" v="70" actId="14100"/>
          <ac:picMkLst>
            <pc:docMk/>
            <pc:sldMk cId="1324320909" sldId="324"/>
            <ac:picMk id="4" creationId="{BAD301B5-1958-6543-61F8-3AAA86705FC6}"/>
          </ac:picMkLst>
        </pc:picChg>
      </pc:sldChg>
      <pc:sldChg chg="addSp delSp modSp new">
        <pc:chgData name="Priti ." userId="S::priti@edu.sait.ca::531e28ac-f458-438a-b60f-687b93d67a65" providerId="AD" clId="Web-{4582546A-9B10-4300-93B1-79BF415C4A59}" dt="2024-03-17T20:12:26.234" v="96" actId="14100"/>
        <pc:sldMkLst>
          <pc:docMk/>
          <pc:sldMk cId="1374920226" sldId="325"/>
        </pc:sldMkLst>
        <pc:spChg chg="mod">
          <ac:chgData name="Priti ." userId="S::priti@edu.sait.ca::531e28ac-f458-438a-b60f-687b93d67a65" providerId="AD" clId="Web-{4582546A-9B10-4300-93B1-79BF415C4A59}" dt="2024-03-17T20:11:49.546" v="92" actId="14100"/>
          <ac:spMkLst>
            <pc:docMk/>
            <pc:sldMk cId="1374920226" sldId="325"/>
            <ac:spMk id="2" creationId="{82C50A8E-9E50-CEE6-AE7C-23AFB70FE0EB}"/>
          </ac:spMkLst>
        </pc:spChg>
        <pc:spChg chg="del mod">
          <ac:chgData name="Priti ." userId="S::priti@edu.sait.ca::531e28ac-f458-438a-b60f-687b93d67a65" providerId="AD" clId="Web-{4582546A-9B10-4300-93B1-79BF415C4A59}" dt="2024-03-17T20:12:10.734" v="94"/>
          <ac:spMkLst>
            <pc:docMk/>
            <pc:sldMk cId="1374920226" sldId="325"/>
            <ac:spMk id="3" creationId="{D16B6E83-28BF-31D4-2071-2DC5C578A009}"/>
          </ac:spMkLst>
        </pc:spChg>
        <pc:picChg chg="add mod ord">
          <ac:chgData name="Priti ." userId="S::priti@edu.sait.ca::531e28ac-f458-438a-b60f-687b93d67a65" providerId="AD" clId="Web-{4582546A-9B10-4300-93B1-79BF415C4A59}" dt="2024-03-17T20:12:26.234" v="96" actId="14100"/>
          <ac:picMkLst>
            <pc:docMk/>
            <pc:sldMk cId="1374920226" sldId="325"/>
            <ac:picMk id="4" creationId="{C640921C-D019-24FA-5B8B-74ABBCEDFA10}"/>
          </ac:picMkLst>
        </pc:picChg>
      </pc:sldChg>
    </pc:docChg>
  </pc:docChgLst>
  <pc:docChgLst>
    <pc:chgData name="Mujeeb Adedolapo Yusuf" userId="S::mujeebadedolapo.yusuf@edu.sait.ca::511432bb-404e-47ba-853c-10f24970ad6e" providerId="AD" clId="Web-{8111AB2D-029B-1E7F-24ED-1E453B179CDB}"/>
    <pc:docChg chg="addSld delSld modSld">
      <pc:chgData name="Mujeeb Adedolapo Yusuf" userId="S::mujeebadedolapo.yusuf@edu.sait.ca::511432bb-404e-47ba-853c-10f24970ad6e" providerId="AD" clId="Web-{8111AB2D-029B-1E7F-24ED-1E453B179CDB}" dt="2024-04-10T04:51:07.957" v="104" actId="20577"/>
      <pc:docMkLst>
        <pc:docMk/>
      </pc:docMkLst>
      <pc:sldChg chg="modSp">
        <pc:chgData name="Mujeeb Adedolapo Yusuf" userId="S::mujeebadedolapo.yusuf@edu.sait.ca::511432bb-404e-47ba-853c-10f24970ad6e" providerId="AD" clId="Web-{8111AB2D-029B-1E7F-24ED-1E453B179CDB}" dt="2024-04-10T04:08:45.401" v="23" actId="20577"/>
        <pc:sldMkLst>
          <pc:docMk/>
          <pc:sldMk cId="0" sldId="312"/>
        </pc:sldMkLst>
        <pc:spChg chg="mod">
          <ac:chgData name="Mujeeb Adedolapo Yusuf" userId="S::mujeebadedolapo.yusuf@edu.sait.ca::511432bb-404e-47ba-853c-10f24970ad6e" providerId="AD" clId="Web-{8111AB2D-029B-1E7F-24ED-1E453B179CDB}" dt="2024-04-10T04:08:45.401" v="23" actId="20577"/>
          <ac:spMkLst>
            <pc:docMk/>
            <pc:sldMk cId="0" sldId="312"/>
            <ac:spMk id="3" creationId="{00000000-0000-0000-0000-000000000000}"/>
          </ac:spMkLst>
        </pc:spChg>
      </pc:sldChg>
      <pc:sldChg chg="modSp add replId">
        <pc:chgData name="Mujeeb Adedolapo Yusuf" userId="S::mujeebadedolapo.yusuf@edu.sait.ca::511432bb-404e-47ba-853c-10f24970ad6e" providerId="AD" clId="Web-{8111AB2D-029B-1E7F-24ED-1E453B179CDB}" dt="2024-04-10T04:13:01.748" v="44" actId="20577"/>
        <pc:sldMkLst>
          <pc:docMk/>
          <pc:sldMk cId="1201712042" sldId="337"/>
        </pc:sldMkLst>
        <pc:spChg chg="mod">
          <ac:chgData name="Mujeeb Adedolapo Yusuf" userId="S::mujeebadedolapo.yusuf@edu.sait.ca::511432bb-404e-47ba-853c-10f24970ad6e" providerId="AD" clId="Web-{8111AB2D-029B-1E7F-24ED-1E453B179CDB}" dt="2024-04-10T04:13:01.748" v="44" actId="20577"/>
          <ac:spMkLst>
            <pc:docMk/>
            <pc:sldMk cId="1201712042" sldId="337"/>
            <ac:spMk id="3" creationId="{00000000-0000-0000-0000-000000000000}"/>
          </ac:spMkLst>
        </pc:spChg>
      </pc:sldChg>
      <pc:sldChg chg="modSp add replId">
        <pc:chgData name="Mujeeb Adedolapo Yusuf" userId="S::mujeebadedolapo.yusuf@edu.sait.ca::511432bb-404e-47ba-853c-10f24970ad6e" providerId="AD" clId="Web-{8111AB2D-029B-1E7F-24ED-1E453B179CDB}" dt="2024-04-10T04:16:21.191" v="56" actId="20577"/>
        <pc:sldMkLst>
          <pc:docMk/>
          <pc:sldMk cId="2628833271" sldId="338"/>
        </pc:sldMkLst>
        <pc:spChg chg="mod">
          <ac:chgData name="Mujeeb Adedolapo Yusuf" userId="S::mujeebadedolapo.yusuf@edu.sait.ca::511432bb-404e-47ba-853c-10f24970ad6e" providerId="AD" clId="Web-{8111AB2D-029B-1E7F-24ED-1E453B179CDB}" dt="2024-04-10T04:16:21.191" v="56" actId="20577"/>
          <ac:spMkLst>
            <pc:docMk/>
            <pc:sldMk cId="2628833271" sldId="338"/>
            <ac:spMk id="3" creationId="{00000000-0000-0000-0000-000000000000}"/>
          </ac:spMkLst>
        </pc:spChg>
      </pc:sldChg>
      <pc:sldChg chg="add del replId">
        <pc:chgData name="Mujeeb Adedolapo Yusuf" userId="S::mujeebadedolapo.yusuf@edu.sait.ca::511432bb-404e-47ba-853c-10f24970ad6e" providerId="AD" clId="Web-{8111AB2D-029B-1E7F-24ED-1E453B179CDB}" dt="2024-04-10T04:14:25.908" v="47"/>
        <pc:sldMkLst>
          <pc:docMk/>
          <pc:sldMk cId="274943200" sldId="339"/>
        </pc:sldMkLst>
      </pc:sldChg>
      <pc:sldChg chg="modSp add replId">
        <pc:chgData name="Mujeeb Adedolapo Yusuf" userId="S::mujeebadedolapo.yusuf@edu.sait.ca::511432bb-404e-47ba-853c-10f24970ad6e" providerId="AD" clId="Web-{8111AB2D-029B-1E7F-24ED-1E453B179CDB}" dt="2024-04-10T04:31:05.814" v="96" actId="20577"/>
        <pc:sldMkLst>
          <pc:docMk/>
          <pc:sldMk cId="1400054921" sldId="339"/>
        </pc:sldMkLst>
        <pc:spChg chg="mod">
          <ac:chgData name="Mujeeb Adedolapo Yusuf" userId="S::mujeebadedolapo.yusuf@edu.sait.ca::511432bb-404e-47ba-853c-10f24970ad6e" providerId="AD" clId="Web-{8111AB2D-029B-1E7F-24ED-1E453B179CDB}" dt="2024-04-10T04:31:05.814" v="96" actId="20577"/>
          <ac:spMkLst>
            <pc:docMk/>
            <pc:sldMk cId="1400054921" sldId="339"/>
            <ac:spMk id="2" creationId="{00000000-0000-0000-0000-000000000000}"/>
          </ac:spMkLst>
        </pc:spChg>
        <pc:spChg chg="mod">
          <ac:chgData name="Mujeeb Adedolapo Yusuf" userId="S::mujeebadedolapo.yusuf@edu.sait.ca::511432bb-404e-47ba-853c-10f24970ad6e" providerId="AD" clId="Web-{8111AB2D-029B-1E7F-24ED-1E453B179CDB}" dt="2024-04-10T04:30:58.517" v="94" actId="20577"/>
          <ac:spMkLst>
            <pc:docMk/>
            <pc:sldMk cId="1400054921" sldId="339"/>
            <ac:spMk id="3" creationId="{00000000-0000-0000-0000-000000000000}"/>
          </ac:spMkLst>
        </pc:spChg>
      </pc:sldChg>
      <pc:sldChg chg="addSp delSp modSp add replId">
        <pc:chgData name="Mujeeb Adedolapo Yusuf" userId="S::mujeebadedolapo.yusuf@edu.sait.ca::511432bb-404e-47ba-853c-10f24970ad6e" providerId="AD" clId="Web-{8111AB2D-029B-1E7F-24ED-1E453B179CDB}" dt="2024-04-10T04:51:07.957" v="104" actId="20577"/>
        <pc:sldMkLst>
          <pc:docMk/>
          <pc:sldMk cId="3151680486" sldId="340"/>
        </pc:sldMkLst>
        <pc:spChg chg="add mod">
          <ac:chgData name="Mujeeb Adedolapo Yusuf" userId="S::mujeebadedolapo.yusuf@edu.sait.ca::511432bb-404e-47ba-853c-10f24970ad6e" providerId="AD" clId="Web-{8111AB2D-029B-1E7F-24ED-1E453B179CDB}" dt="2024-04-10T04:51:07.957" v="104" actId="20577"/>
          <ac:spMkLst>
            <pc:docMk/>
            <pc:sldMk cId="3151680486" sldId="340"/>
            <ac:spMk id="5" creationId="{49FBF4BD-E84F-0DA0-EFF9-9BB9C06D205A}"/>
          </ac:spMkLst>
        </pc:spChg>
        <pc:picChg chg="del">
          <ac:chgData name="Mujeeb Adedolapo Yusuf" userId="S::mujeebadedolapo.yusuf@edu.sait.ca::511432bb-404e-47ba-853c-10f24970ad6e" providerId="AD" clId="Web-{8111AB2D-029B-1E7F-24ED-1E453B179CDB}" dt="2024-04-10T04:45:47.733" v="98"/>
          <ac:picMkLst>
            <pc:docMk/>
            <pc:sldMk cId="3151680486" sldId="340"/>
            <ac:picMk id="3" creationId="{4C9C5287-8BE4-964B-4DBB-057E6A9B22CE}"/>
          </ac:picMkLst>
        </pc:picChg>
      </pc:sldChg>
    </pc:docChg>
  </pc:docChgLst>
  <pc:docChgLst>
    <pc:chgData name="Priti ." userId="S::priti@edu.sait.ca::531e28ac-f458-438a-b60f-687b93d67a65" providerId="AD" clId="Web-{AD397FAC-AC6A-4A01-9FCC-85980A29BD93}"/>
    <pc:docChg chg="modSld">
      <pc:chgData name="Priti ." userId="S::priti@edu.sait.ca::531e28ac-f458-438a-b60f-687b93d67a65" providerId="AD" clId="Web-{AD397FAC-AC6A-4A01-9FCC-85980A29BD93}" dt="2024-03-10T06:36:27.496" v="37"/>
      <pc:docMkLst>
        <pc:docMk/>
      </pc:docMkLst>
      <pc:sldChg chg="modSp">
        <pc:chgData name="Priti ." userId="S::priti@edu.sait.ca::531e28ac-f458-438a-b60f-687b93d67a65" providerId="AD" clId="Web-{AD397FAC-AC6A-4A01-9FCC-85980A29BD93}" dt="2024-03-10T06:24:19.501" v="9"/>
        <pc:sldMkLst>
          <pc:docMk/>
          <pc:sldMk cId="0" sldId="296"/>
        </pc:sldMkLst>
        <pc:graphicFrameChg chg="mod modGraphic">
          <ac:chgData name="Priti ." userId="S::priti@edu.sait.ca::531e28ac-f458-438a-b60f-687b93d67a65" providerId="AD" clId="Web-{AD397FAC-AC6A-4A01-9FCC-85980A29BD93}" dt="2024-03-10T06:24:19.501" v="9"/>
          <ac:graphicFrameMkLst>
            <pc:docMk/>
            <pc:sldMk cId="0" sldId="296"/>
            <ac:graphicFrameMk id="6" creationId="{00000000-0000-0000-0000-000000000000}"/>
          </ac:graphicFrameMkLst>
        </pc:graphicFrameChg>
      </pc:sldChg>
      <pc:sldChg chg="modSp">
        <pc:chgData name="Priti ." userId="S::priti@edu.sait.ca::531e28ac-f458-438a-b60f-687b93d67a65" providerId="AD" clId="Web-{AD397FAC-AC6A-4A01-9FCC-85980A29BD93}" dt="2024-03-10T06:27:21.360" v="15"/>
        <pc:sldMkLst>
          <pc:docMk/>
          <pc:sldMk cId="0" sldId="297"/>
        </pc:sldMkLst>
        <pc:graphicFrameChg chg="mod modGraphic">
          <ac:chgData name="Priti ." userId="S::priti@edu.sait.ca::531e28ac-f458-438a-b60f-687b93d67a65" providerId="AD" clId="Web-{AD397FAC-AC6A-4A01-9FCC-85980A29BD93}" dt="2024-03-10T06:27:21.360" v="15"/>
          <ac:graphicFrameMkLst>
            <pc:docMk/>
            <pc:sldMk cId="0" sldId="297"/>
            <ac:graphicFrameMk id="6" creationId="{00000000-0000-0000-0000-000000000000}"/>
          </ac:graphicFrameMkLst>
        </pc:graphicFrameChg>
      </pc:sldChg>
      <pc:sldChg chg="modSp">
        <pc:chgData name="Priti ." userId="S::priti@edu.sait.ca::531e28ac-f458-438a-b60f-687b93d67a65" providerId="AD" clId="Web-{AD397FAC-AC6A-4A01-9FCC-85980A29BD93}" dt="2024-03-10T06:30:58.405" v="19"/>
        <pc:sldMkLst>
          <pc:docMk/>
          <pc:sldMk cId="0" sldId="298"/>
        </pc:sldMkLst>
        <pc:graphicFrameChg chg="mod modGraphic">
          <ac:chgData name="Priti ." userId="S::priti@edu.sait.ca::531e28ac-f458-438a-b60f-687b93d67a65" providerId="AD" clId="Web-{AD397FAC-AC6A-4A01-9FCC-85980A29BD93}" dt="2024-03-10T06:30:58.405" v="19"/>
          <ac:graphicFrameMkLst>
            <pc:docMk/>
            <pc:sldMk cId="0" sldId="298"/>
            <ac:graphicFrameMk id="6" creationId="{00000000-0000-0000-0000-000000000000}"/>
          </ac:graphicFrameMkLst>
        </pc:graphicFrameChg>
      </pc:sldChg>
      <pc:sldChg chg="modSp">
        <pc:chgData name="Priti ." userId="S::priti@edu.sait.ca::531e28ac-f458-438a-b60f-687b93d67a65" providerId="AD" clId="Web-{AD397FAC-AC6A-4A01-9FCC-85980A29BD93}" dt="2024-03-10T06:34:00.716" v="23"/>
        <pc:sldMkLst>
          <pc:docMk/>
          <pc:sldMk cId="0" sldId="299"/>
        </pc:sldMkLst>
        <pc:graphicFrameChg chg="mod modGraphic">
          <ac:chgData name="Priti ." userId="S::priti@edu.sait.ca::531e28ac-f458-438a-b60f-687b93d67a65" providerId="AD" clId="Web-{AD397FAC-AC6A-4A01-9FCC-85980A29BD93}" dt="2024-03-10T06:34:00.716" v="23"/>
          <ac:graphicFrameMkLst>
            <pc:docMk/>
            <pc:sldMk cId="0" sldId="299"/>
            <ac:graphicFrameMk id="6" creationId="{00000000-0000-0000-0000-000000000000}"/>
          </ac:graphicFrameMkLst>
        </pc:graphicFrameChg>
      </pc:sldChg>
      <pc:sldChg chg="modSp">
        <pc:chgData name="Priti ." userId="S::priti@edu.sait.ca::531e28ac-f458-438a-b60f-687b93d67a65" providerId="AD" clId="Web-{AD397FAC-AC6A-4A01-9FCC-85980A29BD93}" dt="2024-03-10T06:36:27.496" v="37"/>
        <pc:sldMkLst>
          <pc:docMk/>
          <pc:sldMk cId="0" sldId="300"/>
        </pc:sldMkLst>
        <pc:graphicFrameChg chg="mod modGraphic">
          <ac:chgData name="Priti ." userId="S::priti@edu.sait.ca::531e28ac-f458-438a-b60f-687b93d67a65" providerId="AD" clId="Web-{AD397FAC-AC6A-4A01-9FCC-85980A29BD93}" dt="2024-03-10T06:36:27.496" v="37"/>
          <ac:graphicFrameMkLst>
            <pc:docMk/>
            <pc:sldMk cId="0" sldId="300"/>
            <ac:graphicFrameMk id="6" creationId="{00000000-0000-0000-0000-000000000000}"/>
          </ac:graphicFrameMkLst>
        </pc:graphicFrameChg>
      </pc:sldChg>
    </pc:docChg>
  </pc:docChgLst>
  <pc:docChgLst>
    <pc:chgData name="Yuvraj Singh ." userId="S::yuvrajsingh02@edu.sait.ca::e57772ca-432c-491a-9089-c9f9d0dc0586" providerId="AD" clId="Web-{D07F4187-A520-4473-8C9B-19B5C938B745}"/>
    <pc:docChg chg="modSld">
      <pc:chgData name="Yuvraj Singh ." userId="S::yuvrajsingh02@edu.sait.ca::e57772ca-432c-491a-9089-c9f9d0dc0586" providerId="AD" clId="Web-{D07F4187-A520-4473-8C9B-19B5C938B745}" dt="2024-03-13T20:32:08.589" v="342" actId="14100"/>
      <pc:docMkLst>
        <pc:docMk/>
      </pc:docMkLst>
      <pc:sldChg chg="addSp delSp modSp">
        <pc:chgData name="Yuvraj Singh ." userId="S::yuvrajsingh02@edu.sait.ca::e57772ca-432c-491a-9089-c9f9d0dc0586" providerId="AD" clId="Web-{D07F4187-A520-4473-8C9B-19B5C938B745}" dt="2024-03-13T20:32:08.589" v="342" actId="14100"/>
        <pc:sldMkLst>
          <pc:docMk/>
          <pc:sldMk cId="0" sldId="271"/>
        </pc:sldMkLst>
        <pc:spChg chg="mod">
          <ac:chgData name="Yuvraj Singh ." userId="S::yuvrajsingh02@edu.sait.ca::e57772ca-432c-491a-9089-c9f9d0dc0586" providerId="AD" clId="Web-{D07F4187-A520-4473-8C9B-19B5C938B745}" dt="2024-03-13T20:17:59.221" v="296" actId="1076"/>
          <ac:spMkLst>
            <pc:docMk/>
            <pc:sldMk cId="0" sldId="271"/>
            <ac:spMk id="10" creationId="{00000000-0000-0000-0000-000000000000}"/>
          </ac:spMkLst>
        </pc:spChg>
        <pc:spChg chg="mod">
          <ac:chgData name="Yuvraj Singh ." userId="S::yuvrajsingh02@edu.sait.ca::e57772ca-432c-491a-9089-c9f9d0dc0586" providerId="AD" clId="Web-{D07F4187-A520-4473-8C9B-19B5C938B745}" dt="2024-03-13T20:18:03.143" v="297" actId="1076"/>
          <ac:spMkLst>
            <pc:docMk/>
            <pc:sldMk cId="0" sldId="271"/>
            <ac:spMk id="11" creationId="{00000000-0000-0000-0000-000000000000}"/>
          </ac:spMkLst>
        </pc:spChg>
        <pc:spChg chg="mod">
          <ac:chgData name="Yuvraj Singh ." userId="S::yuvrajsingh02@edu.sait.ca::e57772ca-432c-491a-9089-c9f9d0dc0586" providerId="AD" clId="Web-{D07F4187-A520-4473-8C9B-19B5C938B745}" dt="2024-03-13T20:26:14.554" v="320" actId="1076"/>
          <ac:spMkLst>
            <pc:docMk/>
            <pc:sldMk cId="0" sldId="271"/>
            <ac:spMk id="12" creationId="{00000000-0000-0000-0000-000000000000}"/>
          </ac:spMkLst>
        </pc:spChg>
        <pc:spChg chg="mod">
          <ac:chgData name="Yuvraj Singh ." userId="S::yuvrajsingh02@edu.sait.ca::e57772ca-432c-491a-9089-c9f9d0dc0586" providerId="AD" clId="Web-{D07F4187-A520-4473-8C9B-19B5C938B745}" dt="2024-03-13T20:18:18.830" v="299" actId="1076"/>
          <ac:spMkLst>
            <pc:docMk/>
            <pc:sldMk cId="0" sldId="271"/>
            <ac:spMk id="13" creationId="{00000000-0000-0000-0000-000000000000}"/>
          </ac:spMkLst>
        </pc:spChg>
        <pc:spChg chg="del">
          <ac:chgData name="Yuvraj Singh ." userId="S::yuvrajsingh02@edu.sait.ca::e57772ca-432c-491a-9089-c9f9d0dc0586" providerId="AD" clId="Web-{D07F4187-A520-4473-8C9B-19B5C938B745}" dt="2024-03-13T20:17:27.892" v="290"/>
          <ac:spMkLst>
            <pc:docMk/>
            <pc:sldMk cId="0" sldId="271"/>
            <ac:spMk id="14" creationId="{00000000-0000-0000-0000-000000000000}"/>
          </ac:spMkLst>
        </pc:spChg>
        <pc:spChg chg="mod">
          <ac:chgData name="Yuvraj Singh ." userId="S::yuvrajsingh02@edu.sait.ca::e57772ca-432c-491a-9089-c9f9d0dc0586" providerId="AD" clId="Web-{D07F4187-A520-4473-8C9B-19B5C938B745}" dt="2024-03-13T20:18:11.065" v="298" actId="1076"/>
          <ac:spMkLst>
            <pc:docMk/>
            <pc:sldMk cId="0" sldId="271"/>
            <ac:spMk id="20" creationId="{00000000-0000-0000-0000-000000000000}"/>
          </ac:spMkLst>
        </pc:spChg>
        <pc:grpChg chg="mod">
          <ac:chgData name="Yuvraj Singh ." userId="S::yuvrajsingh02@edu.sait.ca::e57772ca-432c-491a-9089-c9f9d0dc0586" providerId="AD" clId="Web-{D07F4187-A520-4473-8C9B-19B5C938B745}" dt="2024-03-13T20:17:39.971" v="293" actId="1076"/>
          <ac:grpSpMkLst>
            <pc:docMk/>
            <pc:sldMk cId="0" sldId="271"/>
            <ac:grpSpMk id="8" creationId="{00000000-0000-0000-0000-000000000000}"/>
          </ac:grpSpMkLst>
        </pc:grpChg>
        <pc:cxnChg chg="del mod">
          <ac:chgData name="Yuvraj Singh ." userId="S::yuvrajsingh02@edu.sait.ca::e57772ca-432c-491a-9089-c9f9d0dc0586" providerId="AD" clId="Web-{D07F4187-A520-4473-8C9B-19B5C938B745}" dt="2024-03-13T20:21:34.598" v="304"/>
          <ac:cxnSpMkLst>
            <pc:docMk/>
            <pc:sldMk cId="0" sldId="271"/>
            <ac:cxnSpMk id="4" creationId="{00000000-0000-0000-0000-000000000000}"/>
          </ac:cxnSpMkLst>
        </pc:cxnChg>
        <pc:cxnChg chg="del mod">
          <ac:chgData name="Yuvraj Singh ." userId="S::yuvrajsingh02@edu.sait.ca::e57772ca-432c-491a-9089-c9f9d0dc0586" providerId="AD" clId="Web-{D07F4187-A520-4473-8C9B-19B5C938B745}" dt="2024-03-13T20:26:55.992" v="327"/>
          <ac:cxnSpMkLst>
            <pc:docMk/>
            <pc:sldMk cId="0" sldId="271"/>
            <ac:cxnSpMk id="5" creationId="{00000000-0000-0000-0000-000000000000}"/>
          </ac:cxnSpMkLst>
        </pc:cxnChg>
        <pc:cxnChg chg="add del">
          <ac:chgData name="Yuvraj Singh ." userId="S::yuvrajsingh02@edu.sait.ca::e57772ca-432c-491a-9089-c9f9d0dc0586" providerId="AD" clId="Web-{D07F4187-A520-4473-8C9B-19B5C938B745}" dt="2024-03-13T20:21:17.270" v="303"/>
          <ac:cxnSpMkLst>
            <pc:docMk/>
            <pc:sldMk cId="0" sldId="271"/>
            <ac:cxnSpMk id="6" creationId="{27CBEBBE-485A-9E76-5BF7-08B77C8E66E8}"/>
          </ac:cxnSpMkLst>
        </pc:cxnChg>
        <pc:cxnChg chg="del">
          <ac:chgData name="Yuvraj Singh ." userId="S::yuvrajsingh02@edu.sait.ca::e57772ca-432c-491a-9089-c9f9d0dc0586" providerId="AD" clId="Web-{D07F4187-A520-4473-8C9B-19B5C938B745}" dt="2024-03-13T20:17:34.549" v="291"/>
          <ac:cxnSpMkLst>
            <pc:docMk/>
            <pc:sldMk cId="0" sldId="271"/>
            <ac:cxnSpMk id="7" creationId="{00000000-0000-0000-0000-000000000000}"/>
          </ac:cxnSpMkLst>
        </pc:cxnChg>
        <pc:cxnChg chg="add mod">
          <ac:chgData name="Yuvraj Singh ." userId="S::yuvrajsingh02@edu.sait.ca::e57772ca-432c-491a-9089-c9f9d0dc0586" providerId="AD" clId="Web-{D07F4187-A520-4473-8C9B-19B5C938B745}" dt="2024-03-13T20:23:10.224" v="311" actId="14100"/>
          <ac:cxnSpMkLst>
            <pc:docMk/>
            <pc:sldMk cId="0" sldId="271"/>
            <ac:cxnSpMk id="9" creationId="{02911A07-A19A-421C-235F-AEACE92BB8FA}"/>
          </ac:cxnSpMkLst>
        </pc:cxnChg>
        <pc:cxnChg chg="add del mod">
          <ac:chgData name="Yuvraj Singh ." userId="S::yuvrajsingh02@edu.sait.ca::e57772ca-432c-491a-9089-c9f9d0dc0586" providerId="AD" clId="Web-{D07F4187-A520-4473-8C9B-19B5C938B745}" dt="2024-03-13T20:29:59.385" v="337"/>
          <ac:cxnSpMkLst>
            <pc:docMk/>
            <pc:sldMk cId="0" sldId="271"/>
            <ac:cxnSpMk id="15" creationId="{6D28CCAD-F40D-8A14-13D3-172F16BED1DD}"/>
          </ac:cxnSpMkLst>
        </pc:cxnChg>
        <pc:cxnChg chg="add del">
          <ac:chgData name="Yuvraj Singh ." userId="S::yuvrajsingh02@edu.sait.ca::e57772ca-432c-491a-9089-c9f9d0dc0586" providerId="AD" clId="Web-{D07F4187-A520-4473-8C9B-19B5C938B745}" dt="2024-03-13T20:30:29.682" v="339"/>
          <ac:cxnSpMkLst>
            <pc:docMk/>
            <pc:sldMk cId="0" sldId="271"/>
            <ac:cxnSpMk id="16" creationId="{7A0A5704-5F09-B0D5-CAC2-CC104A000974}"/>
          </ac:cxnSpMkLst>
        </pc:cxnChg>
        <pc:cxnChg chg="add mod">
          <ac:chgData name="Yuvraj Singh ." userId="S::yuvrajsingh02@edu.sait.ca::e57772ca-432c-491a-9089-c9f9d0dc0586" providerId="AD" clId="Web-{D07F4187-A520-4473-8C9B-19B5C938B745}" dt="2024-03-13T20:32:08.589" v="342" actId="14100"/>
          <ac:cxnSpMkLst>
            <pc:docMk/>
            <pc:sldMk cId="0" sldId="271"/>
            <ac:cxnSpMk id="17" creationId="{409E21F7-5FCC-50C1-DDA7-F02AD94757C4}"/>
          </ac:cxnSpMkLst>
        </pc:cxnChg>
        <pc:cxnChg chg="add del">
          <ac:chgData name="Yuvraj Singh ." userId="S::yuvrajsingh02@edu.sait.ca::e57772ca-432c-491a-9089-c9f9d0dc0586" providerId="AD" clId="Web-{D07F4187-A520-4473-8C9B-19B5C938B745}" dt="2024-03-13T20:26:12.289" v="319"/>
          <ac:cxnSpMkLst>
            <pc:docMk/>
            <pc:sldMk cId="0" sldId="271"/>
            <ac:cxnSpMk id="23" creationId="{00000000-0000-0000-0000-000000000000}"/>
          </ac:cxnSpMkLst>
        </pc:cxnChg>
      </pc:sldChg>
    </pc:docChg>
  </pc:docChgLst>
  <pc:docChgLst>
    <pc:chgData name="Yuvraj Singh ." userId="S::yuvrajsingh02@edu.sait.ca::e57772ca-432c-491a-9089-c9f9d0dc0586" providerId="AD" clId="Web-{E110C3F6-D1E4-49F6-84F8-C4A8A4FDEA20}"/>
    <pc:docChg chg="addSld delSld modSld">
      <pc:chgData name="Yuvraj Singh ." userId="S::yuvrajsingh02@edu.sait.ca::e57772ca-432c-491a-9089-c9f9d0dc0586" providerId="AD" clId="Web-{E110C3F6-D1E4-49F6-84F8-C4A8A4FDEA20}" dt="2024-03-14T04:15:59.239" v="6" actId="14100"/>
      <pc:docMkLst>
        <pc:docMk/>
      </pc:docMkLst>
      <pc:sldChg chg="modSp add del">
        <pc:chgData name="Yuvraj Singh ." userId="S::yuvrajsingh02@edu.sait.ca::e57772ca-432c-491a-9089-c9f9d0dc0586" providerId="AD" clId="Web-{E110C3F6-D1E4-49F6-84F8-C4A8A4FDEA20}" dt="2024-03-14T04:15:59.239" v="6" actId="14100"/>
        <pc:sldMkLst>
          <pc:docMk/>
          <pc:sldMk cId="0" sldId="271"/>
        </pc:sldMkLst>
        <pc:spChg chg="mod">
          <ac:chgData name="Yuvraj Singh ." userId="S::yuvrajsingh02@edu.sait.ca::e57772ca-432c-491a-9089-c9f9d0dc0586" providerId="AD" clId="Web-{E110C3F6-D1E4-49F6-84F8-C4A8A4FDEA20}" dt="2024-03-14T04:15:56.020" v="5" actId="14100"/>
          <ac:spMkLst>
            <pc:docMk/>
            <pc:sldMk cId="0" sldId="271"/>
            <ac:spMk id="11" creationId="{00000000-0000-0000-0000-000000000000}"/>
          </ac:spMkLst>
        </pc:spChg>
        <pc:cxnChg chg="mod">
          <ac:chgData name="Yuvraj Singh ." userId="S::yuvrajsingh02@edu.sait.ca::e57772ca-432c-491a-9089-c9f9d0dc0586" providerId="AD" clId="Web-{E110C3F6-D1E4-49F6-84F8-C4A8A4FDEA20}" dt="2024-03-14T04:15:59.239" v="6" actId="14100"/>
          <ac:cxnSpMkLst>
            <pc:docMk/>
            <pc:sldMk cId="0" sldId="271"/>
            <ac:cxnSpMk id="9" creationId="{02911A07-A19A-421C-235F-AEACE92BB8FA}"/>
          </ac:cxnSpMkLst>
        </pc:cxnChg>
      </pc:sldChg>
      <pc:sldChg chg="new del">
        <pc:chgData name="Yuvraj Singh ." userId="S::yuvrajsingh02@edu.sait.ca::e57772ca-432c-491a-9089-c9f9d0dc0586" providerId="AD" clId="Web-{E110C3F6-D1E4-49F6-84F8-C4A8A4FDEA20}" dt="2024-03-14T04:15:29.160" v="3"/>
        <pc:sldMkLst>
          <pc:docMk/>
          <pc:sldMk cId="4126510750" sldId="316"/>
        </pc:sldMkLst>
      </pc:sldChg>
    </pc:docChg>
  </pc:docChgLst>
  <pc:docChgLst>
    <pc:chgData name="Priti ." userId="S::priti@edu.sait.ca::531e28ac-f458-438a-b60f-687b93d67a65" providerId="AD" clId="Web-{2CF408B5-310E-4C5B-AF51-C555EC8F6F0C}"/>
    <pc:docChg chg="addSld delSld modSld sldOrd">
      <pc:chgData name="Priti ." userId="S::priti@edu.sait.ca::531e28ac-f458-438a-b60f-687b93d67a65" providerId="AD" clId="Web-{2CF408B5-310E-4C5B-AF51-C555EC8F6F0C}" dt="2024-03-21T15:45:24.315" v="891"/>
      <pc:docMkLst>
        <pc:docMk/>
      </pc:docMkLst>
      <pc:sldChg chg="modSp">
        <pc:chgData name="Priti ." userId="S::priti@edu.sait.ca::531e28ac-f458-438a-b60f-687b93d67a65" providerId="AD" clId="Web-{2CF408B5-310E-4C5B-AF51-C555EC8F6F0C}" dt="2024-03-21T15:12:45.115" v="14" actId="20577"/>
        <pc:sldMkLst>
          <pc:docMk/>
          <pc:sldMk cId="0" sldId="256"/>
        </pc:sldMkLst>
        <pc:spChg chg="mod">
          <ac:chgData name="Priti ." userId="S::priti@edu.sait.ca::531e28ac-f458-438a-b60f-687b93d67a65" providerId="AD" clId="Web-{2CF408B5-310E-4C5B-AF51-C555EC8F6F0C}" dt="2024-03-21T15:12:45.115" v="14" actId="20577"/>
          <ac:spMkLst>
            <pc:docMk/>
            <pc:sldMk cId="0" sldId="256"/>
            <ac:spMk id="2" creationId="{00000000-0000-0000-0000-000000000000}"/>
          </ac:spMkLst>
        </pc:spChg>
      </pc:sldChg>
      <pc:sldChg chg="ord">
        <pc:chgData name="Priti ." userId="S::priti@edu.sait.ca::531e28ac-f458-438a-b60f-687b93d67a65" providerId="AD" clId="Web-{2CF408B5-310E-4C5B-AF51-C555EC8F6F0C}" dt="2024-03-21T15:45:24.315" v="891"/>
        <pc:sldMkLst>
          <pc:docMk/>
          <pc:sldMk cId="0" sldId="258"/>
        </pc:sldMkLst>
      </pc:sldChg>
      <pc:sldChg chg="modSp">
        <pc:chgData name="Priti ." userId="S::priti@edu.sait.ca::531e28ac-f458-438a-b60f-687b93d67a65" providerId="AD" clId="Web-{2CF408B5-310E-4C5B-AF51-C555EC8F6F0C}" dt="2024-03-21T15:11:02.851" v="8" actId="20577"/>
        <pc:sldMkLst>
          <pc:docMk/>
          <pc:sldMk cId="0" sldId="259"/>
        </pc:sldMkLst>
        <pc:spChg chg="mod">
          <ac:chgData name="Priti ." userId="S::priti@edu.sait.ca::531e28ac-f458-438a-b60f-687b93d67a65" providerId="AD" clId="Web-{2CF408B5-310E-4C5B-AF51-C555EC8F6F0C}" dt="2024-03-21T15:11:02.851" v="8" actId="20577"/>
          <ac:spMkLst>
            <pc:docMk/>
            <pc:sldMk cId="0" sldId="259"/>
            <ac:spMk id="3" creationId="{00000000-0000-0000-0000-000000000000}"/>
          </ac:spMkLst>
        </pc:spChg>
      </pc:sldChg>
      <pc:sldChg chg="del">
        <pc:chgData name="Priti ." userId="S::priti@edu.sait.ca::531e28ac-f458-438a-b60f-687b93d67a65" providerId="AD" clId="Web-{2CF408B5-310E-4C5B-AF51-C555EC8F6F0C}" dt="2024-03-21T15:36:47.668" v="890"/>
        <pc:sldMkLst>
          <pc:docMk/>
          <pc:sldMk cId="0" sldId="310"/>
        </pc:sldMkLst>
      </pc:sldChg>
      <pc:sldChg chg="delSp">
        <pc:chgData name="Priti ." userId="S::priti@edu.sait.ca::531e28ac-f458-438a-b60f-687b93d67a65" providerId="AD" clId="Web-{2CF408B5-310E-4C5B-AF51-C555EC8F6F0C}" dt="2024-03-21T15:36:02.966" v="889"/>
        <pc:sldMkLst>
          <pc:docMk/>
          <pc:sldMk cId="0" sldId="312"/>
        </pc:sldMkLst>
        <pc:spChg chg="del">
          <ac:chgData name="Priti ." userId="S::priti@edu.sait.ca::531e28ac-f458-438a-b60f-687b93d67a65" providerId="AD" clId="Web-{2CF408B5-310E-4C5B-AF51-C555EC8F6F0C}" dt="2024-03-21T15:36:02.966" v="889"/>
          <ac:spMkLst>
            <pc:docMk/>
            <pc:sldMk cId="0" sldId="312"/>
            <ac:spMk id="14" creationId="{00000000-0000-0000-0000-000000000000}"/>
          </ac:spMkLst>
        </pc:spChg>
      </pc:sldChg>
      <pc:sldChg chg="addSp delSp modSp add del mod ord modClrScheme chgLayout">
        <pc:chgData name="Priti ." userId="S::priti@edu.sait.ca::531e28ac-f458-438a-b60f-687b93d67a65" providerId="AD" clId="Web-{2CF408B5-310E-4C5B-AF51-C555EC8F6F0C}" dt="2024-03-21T15:32:48.375" v="888" actId="14100"/>
        <pc:sldMkLst>
          <pc:docMk/>
          <pc:sldMk cId="1600955917" sldId="321"/>
        </pc:sldMkLst>
        <pc:spChg chg="mod ord">
          <ac:chgData name="Priti ." userId="S::priti@edu.sait.ca::531e28ac-f458-438a-b60f-687b93d67a65" providerId="AD" clId="Web-{2CF408B5-310E-4C5B-AF51-C555EC8F6F0C}" dt="2024-03-21T15:18:50.984" v="21"/>
          <ac:spMkLst>
            <pc:docMk/>
            <pc:sldMk cId="1600955917" sldId="321"/>
            <ac:spMk id="2" creationId="{00000000-0000-0000-0000-000000000000}"/>
          </ac:spMkLst>
        </pc:spChg>
        <pc:spChg chg="del mod ord">
          <ac:chgData name="Priti ." userId="S::priti@edu.sait.ca::531e28ac-f458-438a-b60f-687b93d67a65" providerId="AD" clId="Web-{2CF408B5-310E-4C5B-AF51-C555EC8F6F0C}" dt="2024-03-21T15:19:01.796" v="22"/>
          <ac:spMkLst>
            <pc:docMk/>
            <pc:sldMk cId="1600955917" sldId="321"/>
            <ac:spMk id="3" creationId="{00000000-0000-0000-0000-000000000000}"/>
          </ac:spMkLst>
        </pc:spChg>
        <pc:spChg chg="add">
          <ac:chgData name="Priti ." userId="S::priti@edu.sait.ca::531e28ac-f458-438a-b60f-687b93d67a65" providerId="AD" clId="Web-{2CF408B5-310E-4C5B-AF51-C555EC8F6F0C}" dt="2024-03-21T15:18:23.703" v="17"/>
          <ac:spMkLst>
            <pc:docMk/>
            <pc:sldMk cId="1600955917" sldId="321"/>
            <ac:spMk id="4" creationId="{8BEED984-1606-DCB3-6DBC-C80F3A25577B}"/>
          </ac:spMkLst>
        </pc:spChg>
        <pc:spChg chg="add mod ord">
          <ac:chgData name="Priti ." userId="S::priti@edu.sait.ca::531e28ac-f458-438a-b60f-687b93d67a65" providerId="AD" clId="Web-{2CF408B5-310E-4C5B-AF51-C555EC8F6F0C}" dt="2024-03-21T15:32:48.375" v="888" actId="14100"/>
          <ac:spMkLst>
            <pc:docMk/>
            <pc:sldMk cId="1600955917" sldId="321"/>
            <ac:spMk id="5" creationId="{3A2015C9-B5F1-AC5B-15E9-1EF9CA5762E5}"/>
          </ac:spMkLst>
        </pc:spChg>
        <pc:spChg chg="del">
          <ac:chgData name="Priti ." userId="S::priti@edu.sait.ca::531e28ac-f458-438a-b60f-687b93d67a65" providerId="AD" clId="Web-{2CF408B5-310E-4C5B-AF51-C555EC8F6F0C}" dt="2024-03-21T15:18:14.578" v="16"/>
          <ac:spMkLst>
            <pc:docMk/>
            <pc:sldMk cId="1600955917" sldId="321"/>
            <ac:spMk id="14" creationId="{00000000-0000-0000-0000-000000000000}"/>
          </ac:spMkLst>
        </pc:spChg>
      </pc:sldChg>
    </pc:docChg>
  </pc:docChgLst>
  <pc:docChgLst>
    <pc:chgData name="Priti ." userId="S::priti@edu.sait.ca::531e28ac-f458-438a-b60f-687b93d67a65" providerId="AD" clId="Web-{DE51E12F-A842-448A-A902-AED92FC0E342}"/>
    <pc:docChg chg="modSld sldOrd">
      <pc:chgData name="Priti ." userId="S::priti@edu.sait.ca::531e28ac-f458-438a-b60f-687b93d67a65" providerId="AD" clId="Web-{DE51E12F-A842-448A-A902-AED92FC0E342}" dt="2024-04-09T02:55:26.207" v="16" actId="14100"/>
      <pc:docMkLst>
        <pc:docMk/>
      </pc:docMkLst>
      <pc:sldChg chg="addSp delSp modSp ord">
        <pc:chgData name="Priti ." userId="S::priti@edu.sait.ca::531e28ac-f458-438a-b60f-687b93d67a65" providerId="AD" clId="Web-{DE51E12F-A842-448A-A902-AED92FC0E342}" dt="2024-04-09T02:55:26.207" v="16" actId="14100"/>
        <pc:sldMkLst>
          <pc:docMk/>
          <pc:sldMk cId="0" sldId="258"/>
        </pc:sldMkLst>
        <pc:spChg chg="mod">
          <ac:chgData name="Priti ." userId="S::priti@edu.sait.ca::531e28ac-f458-438a-b60f-687b93d67a65" providerId="AD" clId="Web-{DE51E12F-A842-448A-A902-AED92FC0E342}" dt="2024-04-09T02:55:26.207" v="16" actId="14100"/>
          <ac:spMkLst>
            <pc:docMk/>
            <pc:sldMk cId="0" sldId="258"/>
            <ac:spMk id="3" creationId="{00000000-0000-0000-0000-000000000000}"/>
          </ac:spMkLst>
        </pc:spChg>
        <pc:spChg chg="add del mod">
          <ac:chgData name="Priti ." userId="S::priti@edu.sait.ca::531e28ac-f458-438a-b60f-687b93d67a65" providerId="AD" clId="Web-{DE51E12F-A842-448A-A902-AED92FC0E342}" dt="2024-04-09T02:55:24.082" v="15"/>
          <ac:spMkLst>
            <pc:docMk/>
            <pc:sldMk cId="0" sldId="258"/>
            <ac:spMk id="4" creationId="{2D90AC9D-FA81-FB86-84FA-661E52BE6595}"/>
          </ac:spMkLst>
        </pc:spChg>
      </pc:sldChg>
      <pc:sldChg chg="ord">
        <pc:chgData name="Priti ." userId="S::priti@edu.sait.ca::531e28ac-f458-438a-b60f-687b93d67a65" providerId="AD" clId="Web-{DE51E12F-A842-448A-A902-AED92FC0E342}" dt="2024-04-09T02:51:08.650" v="0"/>
        <pc:sldMkLst>
          <pc:docMk/>
          <pc:sldMk cId="0" sldId="259"/>
        </pc:sldMkLst>
      </pc:sldChg>
    </pc:docChg>
  </pc:docChgLst>
  <pc:docChgLst>
    <pc:chgData name="Yuvraj Singh ." userId="S::yuvrajsingh02@edu.sait.ca::e57772ca-432c-491a-9089-c9f9d0dc0586" providerId="AD" clId="Web-{B5A31F66-C5CD-453B-9C44-0B2F4F4CA516}"/>
    <pc:docChg chg="modSld">
      <pc:chgData name="Yuvraj Singh ." userId="S::yuvrajsingh02@edu.sait.ca::e57772ca-432c-491a-9089-c9f9d0dc0586" providerId="AD" clId="Web-{B5A31F66-C5CD-453B-9C44-0B2F4F4CA516}" dt="2024-04-10T04:13:20.447" v="3" actId="14100"/>
      <pc:docMkLst>
        <pc:docMk/>
      </pc:docMkLst>
      <pc:sldChg chg="modSp">
        <pc:chgData name="Yuvraj Singh ." userId="S::yuvrajsingh02@edu.sait.ca::e57772ca-432c-491a-9089-c9f9d0dc0586" providerId="AD" clId="Web-{B5A31F66-C5CD-453B-9C44-0B2F4F4CA516}" dt="2024-04-10T04:13:20.447" v="3" actId="14100"/>
        <pc:sldMkLst>
          <pc:docMk/>
          <pc:sldMk cId="0" sldId="272"/>
        </pc:sldMkLst>
        <pc:spChg chg="mod">
          <ac:chgData name="Yuvraj Singh ." userId="S::yuvrajsingh02@edu.sait.ca::e57772ca-432c-491a-9089-c9f9d0dc0586" providerId="AD" clId="Web-{B5A31F66-C5CD-453B-9C44-0B2F4F4CA516}" dt="2024-04-10T04:13:20.447" v="3" actId="14100"/>
          <ac:spMkLst>
            <pc:docMk/>
            <pc:sldMk cId="0" sldId="272"/>
            <ac:spMk id="13" creationId="{00000000-0000-0000-0000-000000000000}"/>
          </ac:spMkLst>
        </pc:spChg>
        <pc:spChg chg="mod">
          <ac:chgData name="Yuvraj Singh ." userId="S::yuvrajsingh02@edu.sait.ca::e57772ca-432c-491a-9089-c9f9d0dc0586" providerId="AD" clId="Web-{B5A31F66-C5CD-453B-9C44-0B2F4F4CA516}" dt="2024-04-10T04:13:11.150" v="1" actId="20577"/>
          <ac:spMkLst>
            <pc:docMk/>
            <pc:sldMk cId="0" sldId="272"/>
            <ac:spMk id="20" creationId="{00000000-0000-0000-0000-000000000000}"/>
          </ac:spMkLst>
        </pc:spChg>
      </pc:sldChg>
    </pc:docChg>
  </pc:docChgLst>
  <pc:docChgLst>
    <pc:chgData name="Yuvraj Singh ." userId="S::yuvrajsingh02@edu.sait.ca::e57772ca-432c-491a-9089-c9f9d0dc0586" providerId="AD" clId="Web-{72383188-2547-468C-AE3E-7C84784F70D6}"/>
    <pc:docChg chg="modSld">
      <pc:chgData name="Yuvraj Singh ." userId="S::yuvrajsingh02@edu.sait.ca::e57772ca-432c-491a-9089-c9f9d0dc0586" providerId="AD" clId="Web-{72383188-2547-468C-AE3E-7C84784F70D6}" dt="2024-03-14T14:36:02.262" v="0" actId="1076"/>
      <pc:docMkLst>
        <pc:docMk/>
      </pc:docMkLst>
      <pc:sldChg chg="modSp">
        <pc:chgData name="Yuvraj Singh ." userId="S::yuvrajsingh02@edu.sait.ca::e57772ca-432c-491a-9089-c9f9d0dc0586" providerId="AD" clId="Web-{72383188-2547-468C-AE3E-7C84784F70D6}" dt="2024-03-14T14:36:02.262" v="0" actId="1076"/>
        <pc:sldMkLst>
          <pc:docMk/>
          <pc:sldMk cId="0" sldId="304"/>
        </pc:sldMkLst>
        <pc:picChg chg="mod">
          <ac:chgData name="Yuvraj Singh ." userId="S::yuvrajsingh02@edu.sait.ca::e57772ca-432c-491a-9089-c9f9d0dc0586" providerId="AD" clId="Web-{72383188-2547-468C-AE3E-7C84784F70D6}" dt="2024-03-14T14:36:02.262" v="0" actId="1076"/>
          <ac:picMkLst>
            <pc:docMk/>
            <pc:sldMk cId="0" sldId="304"/>
            <ac:picMk id="3" creationId="{4C9C5287-8BE4-964B-4DBB-057E6A9B22CE}"/>
          </ac:picMkLst>
        </pc:picChg>
      </pc:sldChg>
    </pc:docChg>
  </pc:docChgLst>
  <pc:docChgLst>
    <pc:chgData name="Mujeeb Adedolapo Yusuf" userId="S::mujeebadedolapo.yusuf@edu.sait.ca::511432bb-404e-47ba-853c-10f24970ad6e" providerId="AD" clId="Web-{C0C10438-242E-3FFC-198F-56AB0833A780}"/>
    <pc:docChg chg="modSld">
      <pc:chgData name="Mujeeb Adedolapo Yusuf" userId="S::mujeebadedolapo.yusuf@edu.sait.ca::511432bb-404e-47ba-853c-10f24970ad6e" providerId="AD" clId="Web-{C0C10438-242E-3FFC-198F-56AB0833A780}" dt="2024-03-21T15:27:44.660" v="17" actId="1076"/>
      <pc:docMkLst>
        <pc:docMk/>
      </pc:docMkLst>
      <pc:sldChg chg="addSp delSp modSp">
        <pc:chgData name="Mujeeb Adedolapo Yusuf" userId="S::mujeebadedolapo.yusuf@edu.sait.ca::511432bb-404e-47ba-853c-10f24970ad6e" providerId="AD" clId="Web-{C0C10438-242E-3FFC-198F-56AB0833A780}" dt="2024-03-21T15:26:26.488" v="12" actId="1076"/>
        <pc:sldMkLst>
          <pc:docMk/>
          <pc:sldMk cId="0" sldId="314"/>
        </pc:sldMkLst>
        <pc:spChg chg="add del mod">
          <ac:chgData name="Mujeeb Adedolapo Yusuf" userId="S::mujeebadedolapo.yusuf@edu.sait.ca::511432bb-404e-47ba-853c-10f24970ad6e" providerId="AD" clId="Web-{C0C10438-242E-3FFC-198F-56AB0833A780}" dt="2024-03-21T15:26:02.926" v="7"/>
          <ac:spMkLst>
            <pc:docMk/>
            <pc:sldMk cId="0" sldId="314"/>
            <ac:spMk id="5" creationId="{B3007C95-3082-500D-8A1C-8603E9E41376}"/>
          </ac:spMkLst>
        </pc:spChg>
        <pc:picChg chg="del">
          <ac:chgData name="Mujeeb Adedolapo Yusuf" userId="S::mujeebadedolapo.yusuf@edu.sait.ca::511432bb-404e-47ba-853c-10f24970ad6e" providerId="AD" clId="Web-{C0C10438-242E-3FFC-198F-56AB0833A780}" dt="2024-03-21T15:25:52.051" v="6"/>
          <ac:picMkLst>
            <pc:docMk/>
            <pc:sldMk cId="0" sldId="314"/>
            <ac:picMk id="3" creationId="{4B8B0D9F-A8D2-393A-012B-4064BBA3AD97}"/>
          </ac:picMkLst>
        </pc:picChg>
        <pc:picChg chg="add mod ord">
          <ac:chgData name="Mujeeb Adedolapo Yusuf" userId="S::mujeebadedolapo.yusuf@edu.sait.ca::511432bb-404e-47ba-853c-10f24970ad6e" providerId="AD" clId="Web-{C0C10438-242E-3FFC-198F-56AB0833A780}" dt="2024-03-21T15:26:26.488" v="12" actId="1076"/>
          <ac:picMkLst>
            <pc:docMk/>
            <pc:sldMk cId="0" sldId="314"/>
            <ac:picMk id="6" creationId="{8129076C-0821-9D8C-3A6D-5FA6DF7D4A52}"/>
          </ac:picMkLst>
        </pc:picChg>
      </pc:sldChg>
      <pc:sldChg chg="addSp delSp modSp">
        <pc:chgData name="Mujeeb Adedolapo Yusuf" userId="S::mujeebadedolapo.yusuf@edu.sait.ca::511432bb-404e-47ba-853c-10f24970ad6e" providerId="AD" clId="Web-{C0C10438-242E-3FFC-198F-56AB0833A780}" dt="2024-03-21T15:25:04.207" v="5" actId="1076"/>
        <pc:sldMkLst>
          <pc:docMk/>
          <pc:sldMk cId="1393708899" sldId="317"/>
        </pc:sldMkLst>
        <pc:spChg chg="add del mod">
          <ac:chgData name="Mujeeb Adedolapo Yusuf" userId="S::mujeebadedolapo.yusuf@edu.sait.ca::511432bb-404e-47ba-853c-10f24970ad6e" providerId="AD" clId="Web-{C0C10438-242E-3FFC-198F-56AB0833A780}" dt="2024-03-21T15:24:33.488" v="1"/>
          <ac:spMkLst>
            <pc:docMk/>
            <pc:sldMk cId="1393708899" sldId="317"/>
            <ac:spMk id="4" creationId="{2CCAE81D-E949-2F5A-C257-859564E2FB9E}"/>
          </ac:spMkLst>
        </pc:spChg>
        <pc:picChg chg="add mod ord">
          <ac:chgData name="Mujeeb Adedolapo Yusuf" userId="S::mujeebadedolapo.yusuf@edu.sait.ca::511432bb-404e-47ba-853c-10f24970ad6e" providerId="AD" clId="Web-{C0C10438-242E-3FFC-198F-56AB0833A780}" dt="2024-03-21T15:25:04.207" v="5" actId="1076"/>
          <ac:picMkLst>
            <pc:docMk/>
            <pc:sldMk cId="1393708899" sldId="317"/>
            <ac:picMk id="5" creationId="{4BBE50E2-CFE1-50EF-0954-A6B98ECAA64E}"/>
          </ac:picMkLst>
        </pc:picChg>
        <pc:picChg chg="del">
          <ac:chgData name="Mujeeb Adedolapo Yusuf" userId="S::mujeebadedolapo.yusuf@edu.sait.ca::511432bb-404e-47ba-853c-10f24970ad6e" providerId="AD" clId="Web-{C0C10438-242E-3FFC-198F-56AB0833A780}" dt="2024-03-21T15:23:37.488" v="0"/>
          <ac:picMkLst>
            <pc:docMk/>
            <pc:sldMk cId="1393708899" sldId="317"/>
            <ac:picMk id="6" creationId="{A89ED422-1386-94E7-6B02-5D15E2C1DA73}"/>
          </ac:picMkLst>
        </pc:picChg>
      </pc:sldChg>
      <pc:sldChg chg="addSp delSp modSp">
        <pc:chgData name="Mujeeb Adedolapo Yusuf" userId="S::mujeebadedolapo.yusuf@edu.sait.ca::511432bb-404e-47ba-853c-10f24970ad6e" providerId="AD" clId="Web-{C0C10438-242E-3FFC-198F-56AB0833A780}" dt="2024-03-21T15:27:44.660" v="17" actId="1076"/>
        <pc:sldMkLst>
          <pc:docMk/>
          <pc:sldMk cId="2447554506" sldId="318"/>
        </pc:sldMkLst>
        <pc:spChg chg="add del mod">
          <ac:chgData name="Mujeeb Adedolapo Yusuf" userId="S::mujeebadedolapo.yusuf@edu.sait.ca::511432bb-404e-47ba-853c-10f24970ad6e" providerId="AD" clId="Web-{C0C10438-242E-3FFC-198F-56AB0833A780}" dt="2024-03-21T15:27:25.379" v="14"/>
          <ac:spMkLst>
            <pc:docMk/>
            <pc:sldMk cId="2447554506" sldId="318"/>
            <ac:spMk id="4" creationId="{F47B8312-F467-2525-1971-C9119431CAC6}"/>
          </ac:spMkLst>
        </pc:spChg>
        <pc:picChg chg="del">
          <ac:chgData name="Mujeeb Adedolapo Yusuf" userId="S::mujeebadedolapo.yusuf@edu.sait.ca::511432bb-404e-47ba-853c-10f24970ad6e" providerId="AD" clId="Web-{C0C10438-242E-3FFC-198F-56AB0833A780}" dt="2024-03-21T15:27:13.551" v="13"/>
          <ac:picMkLst>
            <pc:docMk/>
            <pc:sldMk cId="2447554506" sldId="318"/>
            <ac:picMk id="5" creationId="{F752071F-C2DE-7471-3AEF-2C242FF88E2D}"/>
          </ac:picMkLst>
        </pc:picChg>
        <pc:picChg chg="add mod ord">
          <ac:chgData name="Mujeeb Adedolapo Yusuf" userId="S::mujeebadedolapo.yusuf@edu.sait.ca::511432bb-404e-47ba-853c-10f24970ad6e" providerId="AD" clId="Web-{C0C10438-242E-3FFC-198F-56AB0833A780}" dt="2024-03-21T15:27:44.660" v="17" actId="1076"/>
          <ac:picMkLst>
            <pc:docMk/>
            <pc:sldMk cId="2447554506" sldId="318"/>
            <ac:picMk id="6" creationId="{DEF0DE27-A4F0-9C52-1C31-93A262CA258E}"/>
          </ac:picMkLst>
        </pc:picChg>
      </pc:sldChg>
    </pc:docChg>
  </pc:docChgLst>
  <pc:docChgLst>
    <pc:chgData name="Yuvraj Singh ." userId="S::yuvrajsingh02@edu.sait.ca::e57772ca-432c-491a-9089-c9f9d0dc0586" providerId="AD" clId="Web-{D56FC2DE-61E3-489C-BFD1-49ADD7EDE8FD}"/>
    <pc:docChg chg="addSld modSld addMainMaster delMainMaster">
      <pc:chgData name="Yuvraj Singh ." userId="S::yuvrajsingh02@edu.sait.ca::e57772ca-432c-491a-9089-c9f9d0dc0586" providerId="AD" clId="Web-{D56FC2DE-61E3-489C-BFD1-49ADD7EDE8FD}" dt="2024-03-14T04:59:07.889" v="59" actId="14100"/>
      <pc:docMkLst>
        <pc:docMk/>
      </pc:docMkLst>
      <pc:sldChg chg="modSp mod modClrScheme chgLayout">
        <pc:chgData name="Yuvraj Singh ." userId="S::yuvrajsingh02@edu.sait.ca::e57772ca-432c-491a-9089-c9f9d0dc0586" providerId="AD" clId="Web-{D56FC2DE-61E3-489C-BFD1-49ADD7EDE8FD}" dt="2024-03-14T04:43:20.454" v="6"/>
        <pc:sldMkLst>
          <pc:docMk/>
          <pc:sldMk cId="0" sldId="256"/>
        </pc:sldMkLst>
        <pc:spChg chg="mod ord">
          <ac:chgData name="Yuvraj Singh ." userId="S::yuvrajsingh02@edu.sait.ca::e57772ca-432c-491a-9089-c9f9d0dc0586" providerId="AD" clId="Web-{D56FC2DE-61E3-489C-BFD1-49ADD7EDE8FD}" dt="2024-03-14T04:43:20.454" v="6"/>
          <ac:spMkLst>
            <pc:docMk/>
            <pc:sldMk cId="0" sldId="256"/>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258"/>
        </pc:sldMkLst>
        <pc:spChg chg="mod ord">
          <ac:chgData name="Yuvraj Singh ." userId="S::yuvrajsingh02@edu.sait.ca::e57772ca-432c-491a-9089-c9f9d0dc0586" providerId="AD" clId="Web-{D56FC2DE-61E3-489C-BFD1-49ADD7EDE8FD}" dt="2024-03-14T04:43:20.454" v="6"/>
          <ac:spMkLst>
            <pc:docMk/>
            <pc:sldMk cId="0" sldId="258"/>
            <ac:spMk id="2" creationId="{00000000-0000-0000-0000-000000000000}"/>
          </ac:spMkLst>
        </pc:spChg>
        <pc:spChg chg="mod ord">
          <ac:chgData name="Yuvraj Singh ." userId="S::yuvrajsingh02@edu.sait.ca::e57772ca-432c-491a-9089-c9f9d0dc0586" providerId="AD" clId="Web-{D56FC2DE-61E3-489C-BFD1-49ADD7EDE8FD}" dt="2024-03-14T04:43:20.454" v="6"/>
          <ac:spMkLst>
            <pc:docMk/>
            <pc:sldMk cId="0" sldId="258"/>
            <ac:spMk id="3"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259"/>
        </pc:sldMkLst>
        <pc:spChg chg="mod ord">
          <ac:chgData name="Yuvraj Singh ." userId="S::yuvrajsingh02@edu.sait.ca::e57772ca-432c-491a-9089-c9f9d0dc0586" providerId="AD" clId="Web-{D56FC2DE-61E3-489C-BFD1-49ADD7EDE8FD}" dt="2024-03-14T04:43:20.454" v="6"/>
          <ac:spMkLst>
            <pc:docMk/>
            <pc:sldMk cId="0" sldId="259"/>
            <ac:spMk id="2" creationId="{00000000-0000-0000-0000-000000000000}"/>
          </ac:spMkLst>
        </pc:spChg>
        <pc:spChg chg="mod ord">
          <ac:chgData name="Yuvraj Singh ." userId="S::yuvrajsingh02@edu.sait.ca::e57772ca-432c-491a-9089-c9f9d0dc0586" providerId="AD" clId="Web-{D56FC2DE-61E3-489C-BFD1-49ADD7EDE8FD}" dt="2024-03-14T04:43:20.454" v="6"/>
          <ac:spMkLst>
            <pc:docMk/>
            <pc:sldMk cId="0" sldId="259"/>
            <ac:spMk id="3"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271"/>
        </pc:sldMkLst>
        <pc:spChg chg="mod ord">
          <ac:chgData name="Yuvraj Singh ." userId="S::yuvrajsingh02@edu.sait.ca::e57772ca-432c-491a-9089-c9f9d0dc0586" providerId="AD" clId="Web-{D56FC2DE-61E3-489C-BFD1-49ADD7EDE8FD}" dt="2024-03-14T04:43:20.454" v="6"/>
          <ac:spMkLst>
            <pc:docMk/>
            <pc:sldMk cId="0" sldId="271"/>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292"/>
        </pc:sldMkLst>
        <pc:spChg chg="mod ord">
          <ac:chgData name="Yuvraj Singh ." userId="S::yuvrajsingh02@edu.sait.ca::e57772ca-432c-491a-9089-c9f9d0dc0586" providerId="AD" clId="Web-{D56FC2DE-61E3-489C-BFD1-49ADD7EDE8FD}" dt="2024-03-14T04:43:20.454" v="6"/>
          <ac:spMkLst>
            <pc:docMk/>
            <pc:sldMk cId="0" sldId="292"/>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293"/>
        </pc:sldMkLst>
        <pc:spChg chg="mod ord">
          <ac:chgData name="Yuvraj Singh ." userId="S::yuvrajsingh02@edu.sait.ca::e57772ca-432c-491a-9089-c9f9d0dc0586" providerId="AD" clId="Web-{D56FC2DE-61E3-489C-BFD1-49ADD7EDE8FD}" dt="2024-03-14T04:43:20.454" v="6"/>
          <ac:spMkLst>
            <pc:docMk/>
            <pc:sldMk cId="0" sldId="293"/>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294"/>
        </pc:sldMkLst>
        <pc:spChg chg="mod ord">
          <ac:chgData name="Yuvraj Singh ." userId="S::yuvrajsingh02@edu.sait.ca::e57772ca-432c-491a-9089-c9f9d0dc0586" providerId="AD" clId="Web-{D56FC2DE-61E3-489C-BFD1-49ADD7EDE8FD}" dt="2024-03-14T04:43:20.454" v="6"/>
          <ac:spMkLst>
            <pc:docMk/>
            <pc:sldMk cId="0" sldId="294"/>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295"/>
        </pc:sldMkLst>
        <pc:spChg chg="mod ord">
          <ac:chgData name="Yuvraj Singh ." userId="S::yuvrajsingh02@edu.sait.ca::e57772ca-432c-491a-9089-c9f9d0dc0586" providerId="AD" clId="Web-{D56FC2DE-61E3-489C-BFD1-49ADD7EDE8FD}" dt="2024-03-14T04:43:20.454" v="6"/>
          <ac:spMkLst>
            <pc:docMk/>
            <pc:sldMk cId="0" sldId="295"/>
            <ac:spMk id="2" creationId="{00000000-0000-0000-0000-000000000000}"/>
          </ac:spMkLst>
        </pc:spChg>
        <pc:graphicFrameChg chg="mod ord">
          <ac:chgData name="Yuvraj Singh ." userId="S::yuvrajsingh02@edu.sait.ca::e57772ca-432c-491a-9089-c9f9d0dc0586" providerId="AD" clId="Web-{D56FC2DE-61E3-489C-BFD1-49ADD7EDE8FD}" dt="2024-03-14T04:43:20.454" v="6"/>
          <ac:graphicFrameMkLst>
            <pc:docMk/>
            <pc:sldMk cId="0" sldId="295"/>
            <ac:graphicFrameMk id="6" creationId="{00000000-0000-0000-0000-000000000000}"/>
          </ac:graphicFrameMkLst>
        </pc:graphicFrameChg>
      </pc:sldChg>
      <pc:sldChg chg="modSp mod modClrScheme chgLayout">
        <pc:chgData name="Yuvraj Singh ." userId="S::yuvrajsingh02@edu.sait.ca::e57772ca-432c-491a-9089-c9f9d0dc0586" providerId="AD" clId="Web-{D56FC2DE-61E3-489C-BFD1-49ADD7EDE8FD}" dt="2024-03-14T04:43:20.454" v="6"/>
        <pc:sldMkLst>
          <pc:docMk/>
          <pc:sldMk cId="0" sldId="296"/>
        </pc:sldMkLst>
        <pc:spChg chg="mod ord">
          <ac:chgData name="Yuvraj Singh ." userId="S::yuvrajsingh02@edu.sait.ca::e57772ca-432c-491a-9089-c9f9d0dc0586" providerId="AD" clId="Web-{D56FC2DE-61E3-489C-BFD1-49ADD7EDE8FD}" dt="2024-03-14T04:43:20.454" v="6"/>
          <ac:spMkLst>
            <pc:docMk/>
            <pc:sldMk cId="0" sldId="296"/>
            <ac:spMk id="2" creationId="{00000000-0000-0000-0000-000000000000}"/>
          </ac:spMkLst>
        </pc:spChg>
        <pc:graphicFrameChg chg="mod ord">
          <ac:chgData name="Yuvraj Singh ." userId="S::yuvrajsingh02@edu.sait.ca::e57772ca-432c-491a-9089-c9f9d0dc0586" providerId="AD" clId="Web-{D56FC2DE-61E3-489C-BFD1-49ADD7EDE8FD}" dt="2024-03-14T04:43:20.454" v="6"/>
          <ac:graphicFrameMkLst>
            <pc:docMk/>
            <pc:sldMk cId="0" sldId="296"/>
            <ac:graphicFrameMk id="6" creationId="{00000000-0000-0000-0000-000000000000}"/>
          </ac:graphicFrameMkLst>
        </pc:graphicFrameChg>
      </pc:sldChg>
      <pc:sldChg chg="modSp mod modClrScheme chgLayout">
        <pc:chgData name="Yuvraj Singh ." userId="S::yuvrajsingh02@edu.sait.ca::e57772ca-432c-491a-9089-c9f9d0dc0586" providerId="AD" clId="Web-{D56FC2DE-61E3-489C-BFD1-49ADD7EDE8FD}" dt="2024-03-14T04:43:20.454" v="6"/>
        <pc:sldMkLst>
          <pc:docMk/>
          <pc:sldMk cId="0" sldId="297"/>
        </pc:sldMkLst>
        <pc:spChg chg="mod ord">
          <ac:chgData name="Yuvraj Singh ." userId="S::yuvrajsingh02@edu.sait.ca::e57772ca-432c-491a-9089-c9f9d0dc0586" providerId="AD" clId="Web-{D56FC2DE-61E3-489C-BFD1-49ADD7EDE8FD}" dt="2024-03-14T04:43:20.454" v="6"/>
          <ac:spMkLst>
            <pc:docMk/>
            <pc:sldMk cId="0" sldId="297"/>
            <ac:spMk id="2" creationId="{00000000-0000-0000-0000-000000000000}"/>
          </ac:spMkLst>
        </pc:spChg>
        <pc:graphicFrameChg chg="mod ord">
          <ac:chgData name="Yuvraj Singh ." userId="S::yuvrajsingh02@edu.sait.ca::e57772ca-432c-491a-9089-c9f9d0dc0586" providerId="AD" clId="Web-{D56FC2DE-61E3-489C-BFD1-49ADD7EDE8FD}" dt="2024-03-14T04:43:20.454" v="6"/>
          <ac:graphicFrameMkLst>
            <pc:docMk/>
            <pc:sldMk cId="0" sldId="297"/>
            <ac:graphicFrameMk id="6" creationId="{00000000-0000-0000-0000-000000000000}"/>
          </ac:graphicFrameMkLst>
        </pc:graphicFrameChg>
      </pc:sldChg>
      <pc:sldChg chg="modSp mod modClrScheme chgLayout">
        <pc:chgData name="Yuvraj Singh ." userId="S::yuvrajsingh02@edu.sait.ca::e57772ca-432c-491a-9089-c9f9d0dc0586" providerId="AD" clId="Web-{D56FC2DE-61E3-489C-BFD1-49ADD7EDE8FD}" dt="2024-03-14T04:43:20.454" v="6"/>
        <pc:sldMkLst>
          <pc:docMk/>
          <pc:sldMk cId="0" sldId="298"/>
        </pc:sldMkLst>
        <pc:spChg chg="mod ord">
          <ac:chgData name="Yuvraj Singh ." userId="S::yuvrajsingh02@edu.sait.ca::e57772ca-432c-491a-9089-c9f9d0dc0586" providerId="AD" clId="Web-{D56FC2DE-61E3-489C-BFD1-49ADD7EDE8FD}" dt="2024-03-14T04:43:20.454" v="6"/>
          <ac:spMkLst>
            <pc:docMk/>
            <pc:sldMk cId="0" sldId="298"/>
            <ac:spMk id="2" creationId="{00000000-0000-0000-0000-000000000000}"/>
          </ac:spMkLst>
        </pc:spChg>
        <pc:graphicFrameChg chg="mod ord">
          <ac:chgData name="Yuvraj Singh ." userId="S::yuvrajsingh02@edu.sait.ca::e57772ca-432c-491a-9089-c9f9d0dc0586" providerId="AD" clId="Web-{D56FC2DE-61E3-489C-BFD1-49ADD7EDE8FD}" dt="2024-03-14T04:43:20.454" v="6"/>
          <ac:graphicFrameMkLst>
            <pc:docMk/>
            <pc:sldMk cId="0" sldId="298"/>
            <ac:graphicFrameMk id="6" creationId="{00000000-0000-0000-0000-000000000000}"/>
          </ac:graphicFrameMkLst>
        </pc:graphicFrameChg>
      </pc:sldChg>
      <pc:sldChg chg="modSp mod modClrScheme chgLayout">
        <pc:chgData name="Yuvraj Singh ." userId="S::yuvrajsingh02@edu.sait.ca::e57772ca-432c-491a-9089-c9f9d0dc0586" providerId="AD" clId="Web-{D56FC2DE-61E3-489C-BFD1-49ADD7EDE8FD}" dt="2024-03-14T04:43:20.454" v="6"/>
        <pc:sldMkLst>
          <pc:docMk/>
          <pc:sldMk cId="0" sldId="299"/>
        </pc:sldMkLst>
        <pc:spChg chg="mod ord">
          <ac:chgData name="Yuvraj Singh ." userId="S::yuvrajsingh02@edu.sait.ca::e57772ca-432c-491a-9089-c9f9d0dc0586" providerId="AD" clId="Web-{D56FC2DE-61E3-489C-BFD1-49ADD7EDE8FD}" dt="2024-03-14T04:43:20.454" v="6"/>
          <ac:spMkLst>
            <pc:docMk/>
            <pc:sldMk cId="0" sldId="299"/>
            <ac:spMk id="2" creationId="{00000000-0000-0000-0000-000000000000}"/>
          </ac:spMkLst>
        </pc:spChg>
        <pc:graphicFrameChg chg="mod ord">
          <ac:chgData name="Yuvraj Singh ." userId="S::yuvrajsingh02@edu.sait.ca::e57772ca-432c-491a-9089-c9f9d0dc0586" providerId="AD" clId="Web-{D56FC2DE-61E3-489C-BFD1-49ADD7EDE8FD}" dt="2024-03-14T04:43:20.454" v="6"/>
          <ac:graphicFrameMkLst>
            <pc:docMk/>
            <pc:sldMk cId="0" sldId="299"/>
            <ac:graphicFrameMk id="6" creationId="{00000000-0000-0000-0000-000000000000}"/>
          </ac:graphicFrameMkLst>
        </pc:graphicFrameChg>
      </pc:sldChg>
      <pc:sldChg chg="modSp mod modClrScheme chgLayout">
        <pc:chgData name="Yuvraj Singh ." userId="S::yuvrajsingh02@edu.sait.ca::e57772ca-432c-491a-9089-c9f9d0dc0586" providerId="AD" clId="Web-{D56FC2DE-61E3-489C-BFD1-49ADD7EDE8FD}" dt="2024-03-14T04:43:20.454" v="6"/>
        <pc:sldMkLst>
          <pc:docMk/>
          <pc:sldMk cId="0" sldId="300"/>
        </pc:sldMkLst>
        <pc:spChg chg="mod ord">
          <ac:chgData name="Yuvraj Singh ." userId="S::yuvrajsingh02@edu.sait.ca::e57772ca-432c-491a-9089-c9f9d0dc0586" providerId="AD" clId="Web-{D56FC2DE-61E3-489C-BFD1-49ADD7EDE8FD}" dt="2024-03-14T04:43:20.454" v="6"/>
          <ac:spMkLst>
            <pc:docMk/>
            <pc:sldMk cId="0" sldId="300"/>
            <ac:spMk id="2" creationId="{00000000-0000-0000-0000-000000000000}"/>
          </ac:spMkLst>
        </pc:spChg>
        <pc:graphicFrameChg chg="mod ord">
          <ac:chgData name="Yuvraj Singh ." userId="S::yuvrajsingh02@edu.sait.ca::e57772ca-432c-491a-9089-c9f9d0dc0586" providerId="AD" clId="Web-{D56FC2DE-61E3-489C-BFD1-49ADD7EDE8FD}" dt="2024-03-14T04:43:20.454" v="6"/>
          <ac:graphicFrameMkLst>
            <pc:docMk/>
            <pc:sldMk cId="0" sldId="300"/>
            <ac:graphicFrameMk id="6" creationId="{00000000-0000-0000-0000-000000000000}"/>
          </ac:graphicFrameMkLst>
        </pc:graphicFrameChg>
      </pc:sldChg>
      <pc:sldChg chg="modSp mod modClrScheme chgLayout">
        <pc:chgData name="Yuvraj Singh ." userId="S::yuvrajsingh02@edu.sait.ca::e57772ca-432c-491a-9089-c9f9d0dc0586" providerId="AD" clId="Web-{D56FC2DE-61E3-489C-BFD1-49ADD7EDE8FD}" dt="2024-03-14T04:43:20.454" v="6"/>
        <pc:sldMkLst>
          <pc:docMk/>
          <pc:sldMk cId="0" sldId="301"/>
        </pc:sldMkLst>
        <pc:spChg chg="mod ord">
          <ac:chgData name="Yuvraj Singh ." userId="S::yuvrajsingh02@edu.sait.ca::e57772ca-432c-491a-9089-c9f9d0dc0586" providerId="AD" clId="Web-{D56FC2DE-61E3-489C-BFD1-49ADD7EDE8FD}" dt="2024-03-14T04:43:20.454" v="6"/>
          <ac:spMkLst>
            <pc:docMk/>
            <pc:sldMk cId="0" sldId="301"/>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302"/>
        </pc:sldMkLst>
        <pc:spChg chg="mod ord">
          <ac:chgData name="Yuvraj Singh ." userId="S::yuvrajsingh02@edu.sait.ca::e57772ca-432c-491a-9089-c9f9d0dc0586" providerId="AD" clId="Web-{D56FC2DE-61E3-489C-BFD1-49ADD7EDE8FD}" dt="2024-03-14T04:43:20.454" v="6"/>
          <ac:spMkLst>
            <pc:docMk/>
            <pc:sldMk cId="0" sldId="302"/>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303"/>
        </pc:sldMkLst>
        <pc:spChg chg="mod ord">
          <ac:chgData name="Yuvraj Singh ." userId="S::yuvrajsingh02@edu.sait.ca::e57772ca-432c-491a-9089-c9f9d0dc0586" providerId="AD" clId="Web-{D56FC2DE-61E3-489C-BFD1-49ADD7EDE8FD}" dt="2024-03-14T04:43:20.454" v="6"/>
          <ac:spMkLst>
            <pc:docMk/>
            <pc:sldMk cId="0" sldId="303"/>
            <ac:spMk id="2" creationId="{00000000-0000-0000-0000-000000000000}"/>
          </ac:spMkLst>
        </pc:spChg>
        <pc:spChg chg="mod ord">
          <ac:chgData name="Yuvraj Singh ." userId="S::yuvrajsingh02@edu.sait.ca::e57772ca-432c-491a-9089-c9f9d0dc0586" providerId="AD" clId="Web-{D56FC2DE-61E3-489C-BFD1-49ADD7EDE8FD}" dt="2024-03-14T04:43:20.454" v="6"/>
          <ac:spMkLst>
            <pc:docMk/>
            <pc:sldMk cId="0" sldId="303"/>
            <ac:spMk id="3"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304"/>
        </pc:sldMkLst>
        <pc:spChg chg="mod ord">
          <ac:chgData name="Yuvraj Singh ." userId="S::yuvrajsingh02@edu.sait.ca::e57772ca-432c-491a-9089-c9f9d0dc0586" providerId="AD" clId="Web-{D56FC2DE-61E3-489C-BFD1-49ADD7EDE8FD}" dt="2024-03-14T04:43:20.454" v="6"/>
          <ac:spMkLst>
            <pc:docMk/>
            <pc:sldMk cId="0" sldId="304"/>
            <ac:spMk id="2" creationId="{00000000-0000-0000-0000-000000000000}"/>
          </ac:spMkLst>
        </pc:spChg>
        <pc:spChg chg="mod ord">
          <ac:chgData name="Yuvraj Singh ." userId="S::yuvrajsingh02@edu.sait.ca::e57772ca-432c-491a-9089-c9f9d0dc0586" providerId="AD" clId="Web-{D56FC2DE-61E3-489C-BFD1-49ADD7EDE8FD}" dt="2024-03-14T04:43:20.454" v="6"/>
          <ac:spMkLst>
            <pc:docMk/>
            <pc:sldMk cId="0" sldId="304"/>
            <ac:spMk id="4" creationId="{B904E22B-B3EA-EBB4-CCA6-52A3F1C52E0A}"/>
          </ac:spMkLst>
        </pc:spChg>
      </pc:sldChg>
      <pc:sldChg chg="modSp mod modClrScheme chgLayout">
        <pc:chgData name="Yuvraj Singh ." userId="S::yuvrajsingh02@edu.sait.ca::e57772ca-432c-491a-9089-c9f9d0dc0586" providerId="AD" clId="Web-{D56FC2DE-61E3-489C-BFD1-49ADD7EDE8FD}" dt="2024-03-14T04:43:20.454" v="6"/>
        <pc:sldMkLst>
          <pc:docMk/>
          <pc:sldMk cId="0" sldId="305"/>
        </pc:sldMkLst>
        <pc:spChg chg="mod ord">
          <ac:chgData name="Yuvraj Singh ." userId="S::yuvrajsingh02@edu.sait.ca::e57772ca-432c-491a-9089-c9f9d0dc0586" providerId="AD" clId="Web-{D56FC2DE-61E3-489C-BFD1-49ADD7EDE8FD}" dt="2024-03-14T04:43:20.454" v="6"/>
          <ac:spMkLst>
            <pc:docMk/>
            <pc:sldMk cId="0" sldId="305"/>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306"/>
        </pc:sldMkLst>
        <pc:spChg chg="mod ord">
          <ac:chgData name="Yuvraj Singh ." userId="S::yuvrajsingh02@edu.sait.ca::e57772ca-432c-491a-9089-c9f9d0dc0586" providerId="AD" clId="Web-{D56FC2DE-61E3-489C-BFD1-49ADD7EDE8FD}" dt="2024-03-14T04:43:20.454" v="6"/>
          <ac:spMkLst>
            <pc:docMk/>
            <pc:sldMk cId="0" sldId="306"/>
            <ac:spMk id="2" creationId="{00000000-0000-0000-0000-000000000000}"/>
          </ac:spMkLst>
        </pc:spChg>
        <pc:spChg chg="mod ord">
          <ac:chgData name="Yuvraj Singh ." userId="S::yuvrajsingh02@edu.sait.ca::e57772ca-432c-491a-9089-c9f9d0dc0586" providerId="AD" clId="Web-{D56FC2DE-61E3-489C-BFD1-49ADD7EDE8FD}" dt="2024-03-14T04:43:20.454" v="6"/>
          <ac:spMkLst>
            <pc:docMk/>
            <pc:sldMk cId="0" sldId="306"/>
            <ac:spMk id="3"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307"/>
        </pc:sldMkLst>
        <pc:spChg chg="mod ord">
          <ac:chgData name="Yuvraj Singh ." userId="S::yuvrajsingh02@edu.sait.ca::e57772ca-432c-491a-9089-c9f9d0dc0586" providerId="AD" clId="Web-{D56FC2DE-61E3-489C-BFD1-49ADD7EDE8FD}" dt="2024-03-14T04:43:20.454" v="6"/>
          <ac:spMkLst>
            <pc:docMk/>
            <pc:sldMk cId="0" sldId="307"/>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308"/>
        </pc:sldMkLst>
        <pc:spChg chg="mod ord">
          <ac:chgData name="Yuvraj Singh ." userId="S::yuvrajsingh02@edu.sait.ca::e57772ca-432c-491a-9089-c9f9d0dc0586" providerId="AD" clId="Web-{D56FC2DE-61E3-489C-BFD1-49ADD7EDE8FD}" dt="2024-03-14T04:43:20.454" v="6"/>
          <ac:spMkLst>
            <pc:docMk/>
            <pc:sldMk cId="0" sldId="308"/>
            <ac:spMk id="2" creationId="{00000000-0000-0000-0000-000000000000}"/>
          </ac:spMkLst>
        </pc:spChg>
        <pc:spChg chg="mod ord">
          <ac:chgData name="Yuvraj Singh ." userId="S::yuvrajsingh02@edu.sait.ca::e57772ca-432c-491a-9089-c9f9d0dc0586" providerId="AD" clId="Web-{D56FC2DE-61E3-489C-BFD1-49ADD7EDE8FD}" dt="2024-03-14T04:43:20.454" v="6"/>
          <ac:spMkLst>
            <pc:docMk/>
            <pc:sldMk cId="0" sldId="308"/>
            <ac:spMk id="3" creationId="{00000000-0000-0000-0000-000000000000}"/>
          </ac:spMkLst>
        </pc:spChg>
      </pc:sldChg>
      <pc:sldChg chg="addSp modSp mod modClrScheme chgLayout">
        <pc:chgData name="Yuvraj Singh ." userId="S::yuvrajsingh02@edu.sait.ca::e57772ca-432c-491a-9089-c9f9d0dc0586" providerId="AD" clId="Web-{D56FC2DE-61E3-489C-BFD1-49ADD7EDE8FD}" dt="2024-03-14T04:43:20.454" v="6"/>
        <pc:sldMkLst>
          <pc:docMk/>
          <pc:sldMk cId="0" sldId="309"/>
        </pc:sldMkLst>
        <pc:spChg chg="mod ord">
          <ac:chgData name="Yuvraj Singh ." userId="S::yuvrajsingh02@edu.sait.ca::e57772ca-432c-491a-9089-c9f9d0dc0586" providerId="AD" clId="Web-{D56FC2DE-61E3-489C-BFD1-49ADD7EDE8FD}" dt="2024-03-14T04:43:20.454" v="6"/>
          <ac:spMkLst>
            <pc:docMk/>
            <pc:sldMk cId="0" sldId="309"/>
            <ac:spMk id="2" creationId="{00000000-0000-0000-0000-000000000000}"/>
          </ac:spMkLst>
        </pc:spChg>
        <pc:picChg chg="add mod">
          <ac:chgData name="Yuvraj Singh ." userId="S::yuvrajsingh02@edu.sait.ca::e57772ca-432c-491a-9089-c9f9d0dc0586" providerId="AD" clId="Web-{D56FC2DE-61E3-489C-BFD1-49ADD7EDE8FD}" dt="2024-03-14T04:42:24.328" v="5" actId="14100"/>
          <ac:picMkLst>
            <pc:docMk/>
            <pc:sldMk cId="0" sldId="309"/>
            <ac:picMk id="3" creationId="{9D5F28CE-9BCF-1CEA-A9E0-47D7CD7DA9CB}"/>
          </ac:picMkLst>
        </pc:picChg>
      </pc:sldChg>
      <pc:sldChg chg="modSp mod modClrScheme chgLayout">
        <pc:chgData name="Yuvraj Singh ." userId="S::yuvrajsingh02@edu.sait.ca::e57772ca-432c-491a-9089-c9f9d0dc0586" providerId="AD" clId="Web-{D56FC2DE-61E3-489C-BFD1-49ADD7EDE8FD}" dt="2024-03-14T04:43:20.454" v="6"/>
        <pc:sldMkLst>
          <pc:docMk/>
          <pc:sldMk cId="0" sldId="310"/>
        </pc:sldMkLst>
        <pc:spChg chg="mod ord">
          <ac:chgData name="Yuvraj Singh ." userId="S::yuvrajsingh02@edu.sait.ca::e57772ca-432c-491a-9089-c9f9d0dc0586" providerId="AD" clId="Web-{D56FC2DE-61E3-489C-BFD1-49ADD7EDE8FD}" dt="2024-03-14T04:43:20.454" v="6"/>
          <ac:spMkLst>
            <pc:docMk/>
            <pc:sldMk cId="0" sldId="310"/>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311"/>
        </pc:sldMkLst>
        <pc:spChg chg="mod ord">
          <ac:chgData name="Yuvraj Singh ." userId="S::yuvrajsingh02@edu.sait.ca::e57772ca-432c-491a-9089-c9f9d0dc0586" providerId="AD" clId="Web-{D56FC2DE-61E3-489C-BFD1-49ADD7EDE8FD}" dt="2024-03-14T04:43:20.454" v="6"/>
          <ac:spMkLst>
            <pc:docMk/>
            <pc:sldMk cId="0" sldId="311"/>
            <ac:spMk id="2"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312"/>
        </pc:sldMkLst>
        <pc:spChg chg="mod ord">
          <ac:chgData name="Yuvraj Singh ." userId="S::yuvrajsingh02@edu.sait.ca::e57772ca-432c-491a-9089-c9f9d0dc0586" providerId="AD" clId="Web-{D56FC2DE-61E3-489C-BFD1-49ADD7EDE8FD}" dt="2024-03-14T04:43:20.454" v="6"/>
          <ac:spMkLst>
            <pc:docMk/>
            <pc:sldMk cId="0" sldId="312"/>
            <ac:spMk id="2" creationId="{00000000-0000-0000-0000-000000000000}"/>
          </ac:spMkLst>
        </pc:spChg>
        <pc:spChg chg="mod ord">
          <ac:chgData name="Yuvraj Singh ." userId="S::yuvrajsingh02@edu.sait.ca::e57772ca-432c-491a-9089-c9f9d0dc0586" providerId="AD" clId="Web-{D56FC2DE-61E3-489C-BFD1-49ADD7EDE8FD}" dt="2024-03-14T04:43:20.454" v="6"/>
          <ac:spMkLst>
            <pc:docMk/>
            <pc:sldMk cId="0" sldId="312"/>
            <ac:spMk id="3" creationId="{00000000-0000-0000-0000-000000000000}"/>
          </ac:spMkLst>
        </pc:spChg>
      </pc:sldChg>
      <pc:sldChg chg="addSp delSp modSp mod modClrScheme chgLayout">
        <pc:chgData name="Yuvraj Singh ." userId="S::yuvrajsingh02@edu.sait.ca::e57772ca-432c-491a-9089-c9f9d0dc0586" providerId="AD" clId="Web-{D56FC2DE-61E3-489C-BFD1-49ADD7EDE8FD}" dt="2024-03-14T04:53:51.291" v="43" actId="20577"/>
        <pc:sldMkLst>
          <pc:docMk/>
          <pc:sldMk cId="0" sldId="313"/>
        </pc:sldMkLst>
        <pc:spChg chg="mod ord">
          <ac:chgData name="Yuvraj Singh ." userId="S::yuvrajsingh02@edu.sait.ca::e57772ca-432c-491a-9089-c9f9d0dc0586" providerId="AD" clId="Web-{D56FC2DE-61E3-489C-BFD1-49ADD7EDE8FD}" dt="2024-03-14T04:43:20.454" v="6"/>
          <ac:spMkLst>
            <pc:docMk/>
            <pc:sldMk cId="0" sldId="313"/>
            <ac:spMk id="2" creationId="{00000000-0000-0000-0000-000000000000}"/>
          </ac:spMkLst>
        </pc:spChg>
        <pc:spChg chg="add del mod">
          <ac:chgData name="Yuvraj Singh ." userId="S::yuvrajsingh02@edu.sait.ca::e57772ca-432c-491a-9089-c9f9d0dc0586" providerId="AD" clId="Web-{D56FC2DE-61E3-489C-BFD1-49ADD7EDE8FD}" dt="2024-03-14T04:47:06.473" v="17"/>
          <ac:spMkLst>
            <pc:docMk/>
            <pc:sldMk cId="0" sldId="313"/>
            <ac:spMk id="3" creationId="{0D62121E-1B25-7712-B51A-BA0CDEC29B39}"/>
          </ac:spMkLst>
        </pc:spChg>
        <pc:spChg chg="mod ord">
          <ac:chgData name="Yuvraj Singh ." userId="S::yuvrajsingh02@edu.sait.ca::e57772ca-432c-491a-9089-c9f9d0dc0586" providerId="AD" clId="Web-{D56FC2DE-61E3-489C-BFD1-49ADD7EDE8FD}" dt="2024-03-14T04:53:51.291" v="43" actId="20577"/>
          <ac:spMkLst>
            <pc:docMk/>
            <pc:sldMk cId="0" sldId="313"/>
            <ac:spMk id="4" creationId="{00000000-0000-0000-0000-000000000000}"/>
          </ac:spMkLst>
        </pc:spChg>
      </pc:sldChg>
      <pc:sldChg chg="modSp mod modClrScheme chgLayout">
        <pc:chgData name="Yuvraj Singh ." userId="S::yuvrajsingh02@edu.sait.ca::e57772ca-432c-491a-9089-c9f9d0dc0586" providerId="AD" clId="Web-{D56FC2DE-61E3-489C-BFD1-49ADD7EDE8FD}" dt="2024-03-14T04:43:20.454" v="6"/>
        <pc:sldMkLst>
          <pc:docMk/>
          <pc:sldMk cId="0" sldId="314"/>
        </pc:sldMkLst>
        <pc:spChg chg="mod ord">
          <ac:chgData name="Yuvraj Singh ." userId="S::yuvrajsingh02@edu.sait.ca::e57772ca-432c-491a-9089-c9f9d0dc0586" providerId="AD" clId="Web-{D56FC2DE-61E3-489C-BFD1-49ADD7EDE8FD}" dt="2024-03-14T04:43:20.454" v="6"/>
          <ac:spMkLst>
            <pc:docMk/>
            <pc:sldMk cId="0" sldId="314"/>
            <ac:spMk id="2" creationId="{00000000-0000-0000-0000-000000000000}"/>
          </ac:spMkLst>
        </pc:spChg>
        <pc:spChg chg="mod ord">
          <ac:chgData name="Yuvraj Singh ." userId="S::yuvrajsingh02@edu.sait.ca::e57772ca-432c-491a-9089-c9f9d0dc0586" providerId="AD" clId="Web-{D56FC2DE-61E3-489C-BFD1-49ADD7EDE8FD}" dt="2024-03-14T04:43:20.454" v="6"/>
          <ac:spMkLst>
            <pc:docMk/>
            <pc:sldMk cId="0" sldId="314"/>
            <ac:spMk id="4" creationId="{B9395A35-A7EF-EF7A-BEB1-0FF523CD3314}"/>
          </ac:spMkLst>
        </pc:spChg>
      </pc:sldChg>
      <pc:sldChg chg="modSp mod modClrScheme chgLayout">
        <pc:chgData name="Yuvraj Singh ." userId="S::yuvrajsingh02@edu.sait.ca::e57772ca-432c-491a-9089-c9f9d0dc0586" providerId="AD" clId="Web-{D56FC2DE-61E3-489C-BFD1-49ADD7EDE8FD}" dt="2024-03-14T04:43:20.454" v="6"/>
        <pc:sldMkLst>
          <pc:docMk/>
          <pc:sldMk cId="0" sldId="315"/>
        </pc:sldMkLst>
        <pc:spChg chg="mod ord">
          <ac:chgData name="Yuvraj Singh ." userId="S::yuvrajsingh02@edu.sait.ca::e57772ca-432c-491a-9089-c9f9d0dc0586" providerId="AD" clId="Web-{D56FC2DE-61E3-489C-BFD1-49ADD7EDE8FD}" dt="2024-03-14T04:43:20.454" v="6"/>
          <ac:spMkLst>
            <pc:docMk/>
            <pc:sldMk cId="0" sldId="315"/>
            <ac:spMk id="2" creationId="{00000000-0000-0000-0000-000000000000}"/>
          </ac:spMkLst>
        </pc:spChg>
        <pc:spChg chg="mod ord">
          <ac:chgData name="Yuvraj Singh ." userId="S::yuvrajsingh02@edu.sait.ca::e57772ca-432c-491a-9089-c9f9d0dc0586" providerId="AD" clId="Web-{D56FC2DE-61E3-489C-BFD1-49ADD7EDE8FD}" dt="2024-03-14T04:43:20.454" v="6"/>
          <ac:spMkLst>
            <pc:docMk/>
            <pc:sldMk cId="0" sldId="315"/>
            <ac:spMk id="4" creationId="{D8EAA810-CEA9-0CA6-3E2A-571CC0D2E15A}"/>
          </ac:spMkLst>
        </pc:spChg>
      </pc:sldChg>
      <pc:sldChg chg="addSp delSp modSp new">
        <pc:chgData name="Yuvraj Singh ." userId="S::yuvrajsingh02@edu.sait.ca::e57772ca-432c-491a-9089-c9f9d0dc0586" providerId="AD" clId="Web-{D56FC2DE-61E3-489C-BFD1-49ADD7EDE8FD}" dt="2024-03-14T04:59:07.889" v="59" actId="14100"/>
        <pc:sldMkLst>
          <pc:docMk/>
          <pc:sldMk cId="431792345" sldId="316"/>
        </pc:sldMkLst>
        <pc:spChg chg="mod">
          <ac:chgData name="Yuvraj Singh ." userId="S::yuvrajsingh02@edu.sait.ca::e57772ca-432c-491a-9089-c9f9d0dc0586" providerId="AD" clId="Web-{D56FC2DE-61E3-489C-BFD1-49ADD7EDE8FD}" dt="2024-03-14T04:54:44.870" v="50" actId="20577"/>
          <ac:spMkLst>
            <pc:docMk/>
            <pc:sldMk cId="431792345" sldId="316"/>
            <ac:spMk id="2" creationId="{BBB0ACAF-E108-5DA9-EB0F-2D19402EB0E0}"/>
          </ac:spMkLst>
        </pc:spChg>
        <pc:spChg chg="del mod">
          <ac:chgData name="Yuvraj Singh ." userId="S::yuvrajsingh02@edu.sait.ca::e57772ca-432c-491a-9089-c9f9d0dc0586" providerId="AD" clId="Web-{D56FC2DE-61E3-489C-BFD1-49ADD7EDE8FD}" dt="2024-03-14T04:58:31.498" v="55"/>
          <ac:spMkLst>
            <pc:docMk/>
            <pc:sldMk cId="431792345" sldId="316"/>
            <ac:spMk id="3" creationId="{44DADBD2-ADA6-E883-D245-18E2B6F13A09}"/>
          </ac:spMkLst>
        </pc:spChg>
        <pc:picChg chg="add mod">
          <ac:chgData name="Yuvraj Singh ." userId="S::yuvrajsingh02@edu.sait.ca::e57772ca-432c-491a-9089-c9f9d0dc0586" providerId="AD" clId="Web-{D56FC2DE-61E3-489C-BFD1-49ADD7EDE8FD}" dt="2024-03-14T04:59:07.889" v="59" actId="14100"/>
          <ac:picMkLst>
            <pc:docMk/>
            <pc:sldMk cId="431792345" sldId="316"/>
            <ac:picMk id="4" creationId="{6910749F-BCFB-2F18-9324-47243BDAC333}"/>
          </ac:picMkLst>
        </pc:picChg>
      </pc:sldChg>
      <pc:sldMasterChg chg="del delSldLayout">
        <pc:chgData name="Yuvraj Singh ." userId="S::yuvrajsingh02@edu.sait.ca::e57772ca-432c-491a-9089-c9f9d0dc0586" providerId="AD" clId="Web-{D56FC2DE-61E3-489C-BFD1-49ADD7EDE8FD}" dt="2024-03-14T04:43:20.454" v="6"/>
        <pc:sldMasterMkLst>
          <pc:docMk/>
          <pc:sldMasterMk cId="0" sldId="2147483648"/>
        </pc:sldMasterMkLst>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49"/>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0"/>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1"/>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2"/>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3"/>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4"/>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5"/>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6"/>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7"/>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8"/>
          </pc:sldLayoutMkLst>
        </pc:sldLayoutChg>
        <pc:sldLayoutChg chg="del">
          <pc:chgData name="Yuvraj Singh ." userId="S::yuvrajsingh02@edu.sait.ca::e57772ca-432c-491a-9089-c9f9d0dc0586" providerId="AD" clId="Web-{D56FC2DE-61E3-489C-BFD1-49ADD7EDE8FD}" dt="2024-03-14T04:43:20.454" v="6"/>
          <pc:sldLayoutMkLst>
            <pc:docMk/>
            <pc:sldMasterMk cId="0" sldId="2147483648"/>
            <pc:sldLayoutMk cId="0" sldId="2147483659"/>
          </pc:sldLayoutMkLst>
        </pc:sldLayoutChg>
      </pc:sldMasterChg>
      <pc:sldMasterChg chg="add addSldLayout modSldLayout">
        <pc:chgData name="Yuvraj Singh ." userId="S::yuvrajsingh02@edu.sait.ca::e57772ca-432c-491a-9089-c9f9d0dc0586" providerId="AD" clId="Web-{D56FC2DE-61E3-489C-BFD1-49ADD7EDE8FD}" dt="2024-03-14T04:43:20.454" v="6"/>
        <pc:sldMasterMkLst>
          <pc:docMk/>
          <pc:sldMasterMk cId="3139163250" sldId="2147483660"/>
        </pc:sldMasterMkLst>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3335564256" sldId="2147483661"/>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1272679577" sldId="2147483662"/>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1874992386" sldId="2147483663"/>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3208279480" sldId="2147483664"/>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3782235040" sldId="2147483665"/>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1565243075" sldId="2147483666"/>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801190968" sldId="2147483667"/>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949762385" sldId="2147483668"/>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3025042663" sldId="2147483669"/>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3770893967" sldId="2147483670"/>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2632436696" sldId="2147483671"/>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3078519356" sldId="2147483672"/>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3349837430" sldId="2147483673"/>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3936815180" sldId="2147483674"/>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1039847333" sldId="2147483675"/>
          </pc:sldLayoutMkLst>
        </pc:sldLayoutChg>
        <pc:sldLayoutChg chg="add mod replId">
          <pc:chgData name="Yuvraj Singh ." userId="S::yuvrajsingh02@edu.sait.ca::e57772ca-432c-491a-9089-c9f9d0dc0586" providerId="AD" clId="Web-{D56FC2DE-61E3-489C-BFD1-49ADD7EDE8FD}" dt="2024-03-14T04:43:20.454" v="6"/>
          <pc:sldLayoutMkLst>
            <pc:docMk/>
            <pc:sldMasterMk cId="3139163250" sldId="2147483660"/>
            <pc:sldLayoutMk cId="1739440772" sldId="2147483676"/>
          </pc:sldLayoutMkLst>
        </pc:sldLayoutChg>
      </pc:sldMasterChg>
    </pc:docChg>
  </pc:docChgLst>
  <pc:docChgLst>
    <pc:chgData name="Yuvraj Singh ." userId="S::yuvrajsingh02@edu.sait.ca::e57772ca-432c-491a-9089-c9f9d0dc0586" providerId="AD" clId="Web-{15DD1768-A4F3-484E-81DC-1347889588AC}"/>
    <pc:docChg chg="modSld">
      <pc:chgData name="Yuvraj Singh ." userId="S::yuvrajsingh02@edu.sait.ca::e57772ca-432c-491a-9089-c9f9d0dc0586" providerId="AD" clId="Web-{15DD1768-A4F3-484E-81DC-1347889588AC}" dt="2024-03-14T05:13:07.643" v="44"/>
      <pc:docMkLst>
        <pc:docMk/>
      </pc:docMkLst>
      <pc:sldChg chg="modSp">
        <pc:chgData name="Yuvraj Singh ." userId="S::yuvrajsingh02@edu.sait.ca::e57772ca-432c-491a-9089-c9f9d0dc0586" providerId="AD" clId="Web-{15DD1768-A4F3-484E-81DC-1347889588AC}" dt="2024-03-14T05:13:07.643" v="44"/>
        <pc:sldMkLst>
          <pc:docMk/>
          <pc:sldMk cId="0" sldId="271"/>
        </pc:sldMkLst>
        <pc:spChg chg="mod">
          <ac:chgData name="Yuvraj Singh ." userId="S::yuvrajsingh02@edu.sait.ca::e57772ca-432c-491a-9089-c9f9d0dc0586" providerId="AD" clId="Web-{15DD1768-A4F3-484E-81DC-1347889588AC}" dt="2024-03-14T05:12:33.955" v="32"/>
          <ac:spMkLst>
            <pc:docMk/>
            <pc:sldMk cId="0" sldId="271"/>
            <ac:spMk id="10" creationId="{00000000-0000-0000-0000-000000000000}"/>
          </ac:spMkLst>
        </pc:spChg>
        <pc:spChg chg="mod">
          <ac:chgData name="Yuvraj Singh ." userId="S::yuvrajsingh02@edu.sait.ca::e57772ca-432c-491a-9089-c9f9d0dc0586" providerId="AD" clId="Web-{15DD1768-A4F3-484E-81DC-1347889588AC}" dt="2024-03-14T05:12:33.955" v="33"/>
          <ac:spMkLst>
            <pc:docMk/>
            <pc:sldMk cId="0" sldId="271"/>
            <ac:spMk id="11" creationId="{00000000-0000-0000-0000-000000000000}"/>
          </ac:spMkLst>
        </pc:spChg>
        <pc:spChg chg="mod">
          <ac:chgData name="Yuvraj Singh ." userId="S::yuvrajsingh02@edu.sait.ca::e57772ca-432c-491a-9089-c9f9d0dc0586" providerId="AD" clId="Web-{15DD1768-A4F3-484E-81DC-1347889588AC}" dt="2024-03-14T05:12:33.955" v="34"/>
          <ac:spMkLst>
            <pc:docMk/>
            <pc:sldMk cId="0" sldId="271"/>
            <ac:spMk id="12" creationId="{00000000-0000-0000-0000-000000000000}"/>
          </ac:spMkLst>
        </pc:spChg>
        <pc:spChg chg="mod">
          <ac:chgData name="Yuvraj Singh ." userId="S::yuvrajsingh02@edu.sait.ca::e57772ca-432c-491a-9089-c9f9d0dc0586" providerId="AD" clId="Web-{15DD1768-A4F3-484E-81DC-1347889588AC}" dt="2024-03-14T05:12:33.955" v="35"/>
          <ac:spMkLst>
            <pc:docMk/>
            <pc:sldMk cId="0" sldId="271"/>
            <ac:spMk id="13" creationId="{00000000-0000-0000-0000-000000000000}"/>
          </ac:spMkLst>
        </pc:spChg>
        <pc:spChg chg="mod">
          <ac:chgData name="Yuvraj Singh ." userId="S::yuvrajsingh02@edu.sait.ca::e57772ca-432c-491a-9089-c9f9d0dc0586" providerId="AD" clId="Web-{15DD1768-A4F3-484E-81DC-1347889588AC}" dt="2024-03-14T05:12:34.033" v="36"/>
          <ac:spMkLst>
            <pc:docMk/>
            <pc:sldMk cId="0" sldId="271"/>
            <ac:spMk id="20" creationId="{00000000-0000-0000-0000-000000000000}"/>
          </ac:spMkLst>
        </pc:spChg>
        <pc:cxnChg chg="mod">
          <ac:chgData name="Yuvraj Singh ." userId="S::yuvrajsingh02@edu.sait.ca::e57772ca-432c-491a-9089-c9f9d0dc0586" providerId="AD" clId="Web-{15DD1768-A4F3-484E-81DC-1347889588AC}" dt="2024-03-14T05:13:07.643" v="44"/>
          <ac:cxnSpMkLst>
            <pc:docMk/>
            <pc:sldMk cId="0" sldId="271"/>
            <ac:cxnSpMk id="5" creationId="{BB2D1BE3-2BDD-E8BD-F001-8B8659988DE8}"/>
          </ac:cxnSpMkLst>
        </pc:cxnChg>
        <pc:cxnChg chg="mod">
          <ac:chgData name="Yuvraj Singh ." userId="S::yuvrajsingh02@edu.sait.ca::e57772ca-432c-491a-9089-c9f9d0dc0586" providerId="AD" clId="Web-{15DD1768-A4F3-484E-81DC-1347889588AC}" dt="2024-03-14T05:13:07.596" v="41"/>
          <ac:cxnSpMkLst>
            <pc:docMk/>
            <pc:sldMk cId="0" sldId="271"/>
            <ac:cxnSpMk id="9" creationId="{02911A07-A19A-421C-235F-AEACE92BB8FA}"/>
          </ac:cxnSpMkLst>
        </pc:cxnChg>
        <pc:cxnChg chg="mod">
          <ac:chgData name="Yuvraj Singh ." userId="S::yuvrajsingh02@edu.sait.ca::e57772ca-432c-491a-9089-c9f9d0dc0586" providerId="AD" clId="Web-{15DD1768-A4F3-484E-81DC-1347889588AC}" dt="2024-03-14T05:13:07.596" v="42"/>
          <ac:cxnSpMkLst>
            <pc:docMk/>
            <pc:sldMk cId="0" sldId="271"/>
            <ac:cxnSpMk id="22" creationId="{F578C937-2115-D88E-3EAC-725A9AEF6A84}"/>
          </ac:cxnSpMkLst>
        </pc:cxnChg>
        <pc:cxnChg chg="mod">
          <ac:chgData name="Yuvraj Singh ." userId="S::yuvrajsingh02@edu.sait.ca::e57772ca-432c-491a-9089-c9f9d0dc0586" providerId="AD" clId="Web-{15DD1768-A4F3-484E-81DC-1347889588AC}" dt="2024-03-14T05:13:07.596" v="43"/>
          <ac:cxnSpMkLst>
            <pc:docMk/>
            <pc:sldMk cId="0" sldId="271"/>
            <ac:cxnSpMk id="27" creationId="{37C3A416-4292-A6D1-8011-3CAB123C0A54}"/>
          </ac:cxnSpMkLst>
        </pc:cxnChg>
      </pc:sldChg>
      <pc:sldChg chg="modSp">
        <pc:chgData name="Yuvraj Singh ." userId="S::yuvrajsingh02@edu.sait.ca::e57772ca-432c-491a-9089-c9f9d0dc0586" providerId="AD" clId="Web-{15DD1768-A4F3-484E-81DC-1347889588AC}" dt="2024-03-14T05:10:37.249" v="31" actId="20577"/>
        <pc:sldMkLst>
          <pc:docMk/>
          <pc:sldMk cId="0" sldId="313"/>
        </pc:sldMkLst>
        <pc:spChg chg="mod">
          <ac:chgData name="Yuvraj Singh ." userId="S::yuvrajsingh02@edu.sait.ca::e57772ca-432c-491a-9089-c9f9d0dc0586" providerId="AD" clId="Web-{15DD1768-A4F3-484E-81DC-1347889588AC}" dt="2024-03-14T05:10:37.249" v="31" actId="20577"/>
          <ac:spMkLst>
            <pc:docMk/>
            <pc:sldMk cId="0" sldId="313"/>
            <ac:spMk id="4" creationId="{00000000-0000-0000-0000-000000000000}"/>
          </ac:spMkLst>
        </pc:spChg>
      </pc:sldChg>
    </pc:docChg>
  </pc:docChgLst>
  <pc:docChgLst>
    <pc:chgData name="Yuvraj Singh ." userId="S::yuvrajsingh02@edu.sait.ca::e57772ca-432c-491a-9089-c9f9d0dc0586" providerId="AD" clId="Web-{5C281167-40F9-4C3B-B300-83C9092293A5}"/>
    <pc:docChg chg="modSld">
      <pc:chgData name="Yuvraj Singh ." userId="S::yuvrajsingh02@edu.sait.ca::e57772ca-432c-491a-9089-c9f9d0dc0586" providerId="AD" clId="Web-{5C281167-40F9-4C3B-B300-83C9092293A5}" dt="2024-04-10T05:45:35.699" v="0" actId="1076"/>
      <pc:docMkLst>
        <pc:docMk/>
      </pc:docMkLst>
      <pc:sldChg chg="modSp">
        <pc:chgData name="Yuvraj Singh ." userId="S::yuvrajsingh02@edu.sait.ca::e57772ca-432c-491a-9089-c9f9d0dc0586" providerId="AD" clId="Web-{5C281167-40F9-4C3B-B300-83C9092293A5}" dt="2024-04-10T05:45:35.699" v="0" actId="1076"/>
        <pc:sldMkLst>
          <pc:docMk/>
          <pc:sldMk cId="1393708899" sldId="317"/>
        </pc:sldMkLst>
        <pc:graphicFrameChg chg="mod">
          <ac:chgData name="Yuvraj Singh ." userId="S::yuvrajsingh02@edu.sait.ca::e57772ca-432c-491a-9089-c9f9d0dc0586" providerId="AD" clId="Web-{5C281167-40F9-4C3B-B300-83C9092293A5}" dt="2024-04-10T05:45:35.699" v="0" actId="1076"/>
          <ac:graphicFrameMkLst>
            <pc:docMk/>
            <pc:sldMk cId="1393708899" sldId="317"/>
            <ac:graphicFrameMk id="6" creationId="{2E146A85-87F8-FE3B-5DF4-3C4EA0CA867C}"/>
          </ac:graphicFrameMkLst>
        </pc:graphicFrameChg>
      </pc:sldChg>
    </pc:docChg>
  </pc:docChgLst>
  <pc:docChgLst>
    <pc:chgData name="Mujeeb Adedolapo Yusuf" userId="S::mujeebadedolapo.yusuf@edu.sait.ca::511432bb-404e-47ba-853c-10f24970ad6e" providerId="AD" clId="Web-{5E51B2EE-E77D-EE1D-40FA-C9032A94CA92}"/>
    <pc:docChg chg="addSld delSld modSld">
      <pc:chgData name="Mujeeb Adedolapo Yusuf" userId="S::mujeebadedolapo.yusuf@edu.sait.ca::511432bb-404e-47ba-853c-10f24970ad6e" providerId="AD" clId="Web-{5E51B2EE-E77D-EE1D-40FA-C9032A94CA92}" dt="2024-03-14T08:40:23.983" v="57" actId="1076"/>
      <pc:docMkLst>
        <pc:docMk/>
      </pc:docMkLst>
      <pc:sldChg chg="addSp delSp modSp">
        <pc:chgData name="Mujeeb Adedolapo Yusuf" userId="S::mujeebadedolapo.yusuf@edu.sait.ca::511432bb-404e-47ba-853c-10f24970ad6e" providerId="AD" clId="Web-{5E51B2EE-E77D-EE1D-40FA-C9032A94CA92}" dt="2024-03-14T08:32:19.066" v="9" actId="1076"/>
        <pc:sldMkLst>
          <pc:docMk/>
          <pc:sldMk cId="0" sldId="304"/>
        </pc:sldMkLst>
        <pc:spChg chg="mod">
          <ac:chgData name="Mujeeb Adedolapo Yusuf" userId="S::mujeebadedolapo.yusuf@edu.sait.ca::511432bb-404e-47ba-853c-10f24970ad6e" providerId="AD" clId="Web-{5E51B2EE-E77D-EE1D-40FA-C9032A94CA92}" dt="2024-03-14T08:32:11.597" v="8" actId="20577"/>
          <ac:spMkLst>
            <pc:docMk/>
            <pc:sldMk cId="0" sldId="304"/>
            <ac:spMk id="2" creationId="{00000000-0000-0000-0000-000000000000}"/>
          </ac:spMkLst>
        </pc:spChg>
        <pc:spChg chg="del">
          <ac:chgData name="Mujeeb Adedolapo Yusuf" userId="S::mujeebadedolapo.yusuf@edu.sait.ca::511432bb-404e-47ba-853c-10f24970ad6e" providerId="AD" clId="Web-{5E51B2EE-E77D-EE1D-40FA-C9032A94CA92}" dt="2024-03-14T08:31:18.528" v="0"/>
          <ac:spMkLst>
            <pc:docMk/>
            <pc:sldMk cId="0" sldId="304"/>
            <ac:spMk id="4" creationId="{B904E22B-B3EA-EBB4-CCA6-52A3F1C52E0A}"/>
          </ac:spMkLst>
        </pc:spChg>
        <pc:picChg chg="add mod ord">
          <ac:chgData name="Mujeeb Adedolapo Yusuf" userId="S::mujeebadedolapo.yusuf@edu.sait.ca::511432bb-404e-47ba-853c-10f24970ad6e" providerId="AD" clId="Web-{5E51B2EE-E77D-EE1D-40FA-C9032A94CA92}" dt="2024-03-14T08:32:19.066" v="9" actId="1076"/>
          <ac:picMkLst>
            <pc:docMk/>
            <pc:sldMk cId="0" sldId="304"/>
            <ac:picMk id="3" creationId="{4C9C5287-8BE4-964B-4DBB-057E6A9B22CE}"/>
          </ac:picMkLst>
        </pc:picChg>
      </pc:sldChg>
      <pc:sldChg chg="addSp delSp modSp">
        <pc:chgData name="Mujeeb Adedolapo Yusuf" userId="S::mujeebadedolapo.yusuf@edu.sait.ca::511432bb-404e-47ba-853c-10f24970ad6e" providerId="AD" clId="Web-{5E51B2EE-E77D-EE1D-40FA-C9032A94CA92}" dt="2024-03-14T08:33:59.928" v="27" actId="1076"/>
        <pc:sldMkLst>
          <pc:docMk/>
          <pc:sldMk cId="0" sldId="314"/>
        </pc:sldMkLst>
        <pc:spChg chg="mod">
          <ac:chgData name="Mujeeb Adedolapo Yusuf" userId="S::mujeebadedolapo.yusuf@edu.sait.ca::511432bb-404e-47ba-853c-10f24970ad6e" providerId="AD" clId="Web-{5E51B2EE-E77D-EE1D-40FA-C9032A94CA92}" dt="2024-03-14T08:32:30.926" v="19" actId="20577"/>
          <ac:spMkLst>
            <pc:docMk/>
            <pc:sldMk cId="0" sldId="314"/>
            <ac:spMk id="2" creationId="{00000000-0000-0000-0000-000000000000}"/>
          </ac:spMkLst>
        </pc:spChg>
        <pc:spChg chg="del">
          <ac:chgData name="Mujeeb Adedolapo Yusuf" userId="S::mujeebadedolapo.yusuf@edu.sait.ca::511432bb-404e-47ba-853c-10f24970ad6e" providerId="AD" clId="Web-{5E51B2EE-E77D-EE1D-40FA-C9032A94CA92}" dt="2024-03-14T08:33:24.739" v="20"/>
          <ac:spMkLst>
            <pc:docMk/>
            <pc:sldMk cId="0" sldId="314"/>
            <ac:spMk id="4" creationId="{B9395A35-A7EF-EF7A-BEB1-0FF523CD3314}"/>
          </ac:spMkLst>
        </pc:spChg>
        <pc:picChg chg="add mod ord">
          <ac:chgData name="Mujeeb Adedolapo Yusuf" userId="S::mujeebadedolapo.yusuf@edu.sait.ca::511432bb-404e-47ba-853c-10f24970ad6e" providerId="AD" clId="Web-{5E51B2EE-E77D-EE1D-40FA-C9032A94CA92}" dt="2024-03-14T08:33:59.928" v="27" actId="1076"/>
          <ac:picMkLst>
            <pc:docMk/>
            <pc:sldMk cId="0" sldId="314"/>
            <ac:picMk id="3" creationId="{4B8B0D9F-A8D2-393A-012B-4064BBA3AD97}"/>
          </ac:picMkLst>
        </pc:picChg>
      </pc:sldChg>
      <pc:sldChg chg="del">
        <pc:chgData name="Mujeeb Adedolapo Yusuf" userId="S::mujeebadedolapo.yusuf@edu.sait.ca::511432bb-404e-47ba-853c-10f24970ad6e" providerId="AD" clId="Web-{5E51B2EE-E77D-EE1D-40FA-C9032A94CA92}" dt="2024-03-14T08:35:52.305" v="35"/>
        <pc:sldMkLst>
          <pc:docMk/>
          <pc:sldMk cId="0" sldId="315"/>
        </pc:sldMkLst>
      </pc:sldChg>
      <pc:sldChg chg="addSp delSp modSp add replId">
        <pc:chgData name="Mujeeb Adedolapo Yusuf" userId="S::mujeebadedolapo.yusuf@edu.sait.ca::511432bb-404e-47ba-853c-10f24970ad6e" providerId="AD" clId="Web-{5E51B2EE-E77D-EE1D-40FA-C9032A94CA92}" dt="2024-03-14T08:35:27.945" v="34" actId="1076"/>
        <pc:sldMkLst>
          <pc:docMk/>
          <pc:sldMk cId="1393708899" sldId="317"/>
        </pc:sldMkLst>
        <pc:spChg chg="mod">
          <ac:chgData name="Mujeeb Adedolapo Yusuf" userId="S::mujeebadedolapo.yusuf@edu.sait.ca::511432bb-404e-47ba-853c-10f24970ad6e" providerId="AD" clId="Web-{5E51B2EE-E77D-EE1D-40FA-C9032A94CA92}" dt="2024-03-14T08:34:39.304" v="29" actId="20577"/>
          <ac:spMkLst>
            <pc:docMk/>
            <pc:sldMk cId="1393708899" sldId="317"/>
            <ac:spMk id="2" creationId="{00000000-0000-0000-0000-000000000000}"/>
          </ac:spMkLst>
        </pc:spChg>
        <pc:spChg chg="add del mod">
          <ac:chgData name="Mujeeb Adedolapo Yusuf" userId="S::mujeebadedolapo.yusuf@edu.sait.ca::511432bb-404e-47ba-853c-10f24970ad6e" providerId="AD" clId="Web-{5E51B2EE-E77D-EE1D-40FA-C9032A94CA92}" dt="2024-03-14T08:35:12.836" v="31"/>
          <ac:spMkLst>
            <pc:docMk/>
            <pc:sldMk cId="1393708899" sldId="317"/>
            <ac:spMk id="5" creationId="{D1FC41DD-6995-7D48-B21F-400BBEFCCB36}"/>
          </ac:spMkLst>
        </pc:spChg>
        <pc:picChg chg="del">
          <ac:chgData name="Mujeeb Adedolapo Yusuf" userId="S::mujeebadedolapo.yusuf@edu.sait.ca::511432bb-404e-47ba-853c-10f24970ad6e" providerId="AD" clId="Web-{5E51B2EE-E77D-EE1D-40FA-C9032A94CA92}" dt="2024-03-14T08:34:41.491" v="30"/>
          <ac:picMkLst>
            <pc:docMk/>
            <pc:sldMk cId="1393708899" sldId="317"/>
            <ac:picMk id="3" creationId="{4B8B0D9F-A8D2-393A-012B-4064BBA3AD97}"/>
          </ac:picMkLst>
        </pc:picChg>
        <pc:picChg chg="add mod ord">
          <ac:chgData name="Mujeeb Adedolapo Yusuf" userId="S::mujeebadedolapo.yusuf@edu.sait.ca::511432bb-404e-47ba-853c-10f24970ad6e" providerId="AD" clId="Web-{5E51B2EE-E77D-EE1D-40FA-C9032A94CA92}" dt="2024-03-14T08:35:27.945" v="34" actId="1076"/>
          <ac:picMkLst>
            <pc:docMk/>
            <pc:sldMk cId="1393708899" sldId="317"/>
            <ac:picMk id="6" creationId="{A89ED422-1386-94E7-6B02-5D15E2C1DA73}"/>
          </ac:picMkLst>
        </pc:picChg>
      </pc:sldChg>
      <pc:sldChg chg="addSp delSp modSp add replId">
        <pc:chgData name="Mujeeb Adedolapo Yusuf" userId="S::mujeebadedolapo.yusuf@edu.sait.ca::511432bb-404e-47ba-853c-10f24970ad6e" providerId="AD" clId="Web-{5E51B2EE-E77D-EE1D-40FA-C9032A94CA92}" dt="2024-03-14T08:37:29.589" v="42" actId="1076"/>
        <pc:sldMkLst>
          <pc:docMk/>
          <pc:sldMk cId="2447554506" sldId="318"/>
        </pc:sldMkLst>
        <pc:spChg chg="mod">
          <ac:chgData name="Mujeeb Adedolapo Yusuf" userId="S::mujeebadedolapo.yusuf@edu.sait.ca::511432bb-404e-47ba-853c-10f24970ad6e" providerId="AD" clId="Web-{5E51B2EE-E77D-EE1D-40FA-C9032A94CA92}" dt="2024-03-14T08:36:00.696" v="37" actId="20577"/>
          <ac:spMkLst>
            <pc:docMk/>
            <pc:sldMk cId="2447554506" sldId="318"/>
            <ac:spMk id="2" creationId="{00000000-0000-0000-0000-000000000000}"/>
          </ac:spMkLst>
        </pc:spChg>
        <pc:spChg chg="add del mod">
          <ac:chgData name="Mujeeb Adedolapo Yusuf" userId="S::mujeebadedolapo.yusuf@edu.sait.ca::511432bb-404e-47ba-853c-10f24970ad6e" providerId="AD" clId="Web-{5E51B2EE-E77D-EE1D-40FA-C9032A94CA92}" dt="2024-03-14T08:37:12.854" v="39"/>
          <ac:spMkLst>
            <pc:docMk/>
            <pc:sldMk cId="2447554506" sldId="318"/>
            <ac:spMk id="4" creationId="{3005F913-5908-291C-CE63-3EAD309CA43D}"/>
          </ac:spMkLst>
        </pc:spChg>
        <pc:picChg chg="add mod ord">
          <ac:chgData name="Mujeeb Adedolapo Yusuf" userId="S::mujeebadedolapo.yusuf@edu.sait.ca::511432bb-404e-47ba-853c-10f24970ad6e" providerId="AD" clId="Web-{5E51B2EE-E77D-EE1D-40FA-C9032A94CA92}" dt="2024-03-14T08:37:29.589" v="42" actId="1076"/>
          <ac:picMkLst>
            <pc:docMk/>
            <pc:sldMk cId="2447554506" sldId="318"/>
            <ac:picMk id="5" creationId="{F752071F-C2DE-7471-3AEF-2C242FF88E2D}"/>
          </ac:picMkLst>
        </pc:picChg>
        <pc:picChg chg="del">
          <ac:chgData name="Mujeeb Adedolapo Yusuf" userId="S::mujeebadedolapo.yusuf@edu.sait.ca::511432bb-404e-47ba-853c-10f24970ad6e" providerId="AD" clId="Web-{5E51B2EE-E77D-EE1D-40FA-C9032A94CA92}" dt="2024-03-14T08:36:02.258" v="38"/>
          <ac:picMkLst>
            <pc:docMk/>
            <pc:sldMk cId="2447554506" sldId="318"/>
            <ac:picMk id="6" creationId="{A89ED422-1386-94E7-6B02-5D15E2C1DA73}"/>
          </ac:picMkLst>
        </pc:picChg>
      </pc:sldChg>
      <pc:sldChg chg="addSp delSp modSp add replId">
        <pc:chgData name="Mujeeb Adedolapo Yusuf" userId="S::mujeebadedolapo.yusuf@edu.sait.ca::511432bb-404e-47ba-853c-10f24970ad6e" providerId="AD" clId="Web-{5E51B2EE-E77D-EE1D-40FA-C9032A94CA92}" dt="2024-03-14T08:39:13.481" v="50" actId="1076"/>
        <pc:sldMkLst>
          <pc:docMk/>
          <pc:sldMk cId="970904274" sldId="319"/>
        </pc:sldMkLst>
        <pc:spChg chg="mod">
          <ac:chgData name="Mujeeb Adedolapo Yusuf" userId="S::mujeebadedolapo.yusuf@edu.sait.ca::511432bb-404e-47ba-853c-10f24970ad6e" providerId="AD" clId="Web-{5E51B2EE-E77D-EE1D-40FA-C9032A94CA92}" dt="2024-03-14T08:38:07.418" v="45" actId="20577"/>
          <ac:spMkLst>
            <pc:docMk/>
            <pc:sldMk cId="970904274" sldId="319"/>
            <ac:spMk id="2" creationId="{00000000-0000-0000-0000-000000000000}"/>
          </ac:spMkLst>
        </pc:spChg>
        <pc:spChg chg="add del mod">
          <ac:chgData name="Mujeeb Adedolapo Yusuf" userId="S::mujeebadedolapo.yusuf@edu.sait.ca::511432bb-404e-47ba-853c-10f24970ad6e" providerId="AD" clId="Web-{5E51B2EE-E77D-EE1D-40FA-C9032A94CA92}" dt="2024-03-14T08:38:56.762" v="47"/>
          <ac:spMkLst>
            <pc:docMk/>
            <pc:sldMk cId="970904274" sldId="319"/>
            <ac:spMk id="4" creationId="{B094EE7C-51C0-FFCD-CB45-DE813CAD2563}"/>
          </ac:spMkLst>
        </pc:spChg>
        <pc:picChg chg="del">
          <ac:chgData name="Mujeeb Adedolapo Yusuf" userId="S::mujeebadedolapo.yusuf@edu.sait.ca::511432bb-404e-47ba-853c-10f24970ad6e" providerId="AD" clId="Web-{5E51B2EE-E77D-EE1D-40FA-C9032A94CA92}" dt="2024-03-14T08:38:09.621" v="46"/>
          <ac:picMkLst>
            <pc:docMk/>
            <pc:sldMk cId="970904274" sldId="319"/>
            <ac:picMk id="5" creationId="{F752071F-C2DE-7471-3AEF-2C242FF88E2D}"/>
          </ac:picMkLst>
        </pc:picChg>
        <pc:picChg chg="add mod ord">
          <ac:chgData name="Mujeeb Adedolapo Yusuf" userId="S::mujeebadedolapo.yusuf@edu.sait.ca::511432bb-404e-47ba-853c-10f24970ad6e" providerId="AD" clId="Web-{5E51B2EE-E77D-EE1D-40FA-C9032A94CA92}" dt="2024-03-14T08:39:13.481" v="50" actId="1076"/>
          <ac:picMkLst>
            <pc:docMk/>
            <pc:sldMk cId="970904274" sldId="319"/>
            <ac:picMk id="6" creationId="{FBD4D1E6-36B7-6579-EAFE-A95F4C945B14}"/>
          </ac:picMkLst>
        </pc:picChg>
      </pc:sldChg>
      <pc:sldChg chg="addSp delSp modSp add replId">
        <pc:chgData name="Mujeeb Adedolapo Yusuf" userId="S::mujeebadedolapo.yusuf@edu.sait.ca::511432bb-404e-47ba-853c-10f24970ad6e" providerId="AD" clId="Web-{5E51B2EE-E77D-EE1D-40FA-C9032A94CA92}" dt="2024-03-14T08:40:23.983" v="57" actId="1076"/>
        <pc:sldMkLst>
          <pc:docMk/>
          <pc:sldMk cId="1795616591" sldId="320"/>
        </pc:sldMkLst>
        <pc:spChg chg="mod">
          <ac:chgData name="Mujeeb Adedolapo Yusuf" userId="S::mujeebadedolapo.yusuf@edu.sait.ca::511432bb-404e-47ba-853c-10f24970ad6e" providerId="AD" clId="Web-{5E51B2EE-E77D-EE1D-40FA-C9032A94CA92}" dt="2024-03-14T08:39:22.232" v="52" actId="20577"/>
          <ac:spMkLst>
            <pc:docMk/>
            <pc:sldMk cId="1795616591" sldId="320"/>
            <ac:spMk id="2" creationId="{00000000-0000-0000-0000-000000000000}"/>
          </ac:spMkLst>
        </pc:spChg>
        <pc:spChg chg="add del mod">
          <ac:chgData name="Mujeeb Adedolapo Yusuf" userId="S::mujeebadedolapo.yusuf@edu.sait.ca::511432bb-404e-47ba-853c-10f24970ad6e" providerId="AD" clId="Web-{5E51B2EE-E77D-EE1D-40FA-C9032A94CA92}" dt="2024-03-14T08:40:12.498" v="54"/>
          <ac:spMkLst>
            <pc:docMk/>
            <pc:sldMk cId="1795616591" sldId="320"/>
            <ac:spMk id="4" creationId="{46475487-020B-B0A7-0D1B-A68C81566F0C}"/>
          </ac:spMkLst>
        </pc:spChg>
        <pc:picChg chg="add mod ord">
          <ac:chgData name="Mujeeb Adedolapo Yusuf" userId="S::mujeebadedolapo.yusuf@edu.sait.ca::511432bb-404e-47ba-853c-10f24970ad6e" providerId="AD" clId="Web-{5E51B2EE-E77D-EE1D-40FA-C9032A94CA92}" dt="2024-03-14T08:40:23.983" v="57" actId="1076"/>
          <ac:picMkLst>
            <pc:docMk/>
            <pc:sldMk cId="1795616591" sldId="320"/>
            <ac:picMk id="5" creationId="{042C95F5-CC31-3E56-235B-9D0C6F1CD661}"/>
          </ac:picMkLst>
        </pc:picChg>
        <pc:picChg chg="del">
          <ac:chgData name="Mujeeb Adedolapo Yusuf" userId="S::mujeebadedolapo.yusuf@edu.sait.ca::511432bb-404e-47ba-853c-10f24970ad6e" providerId="AD" clId="Web-{5E51B2EE-E77D-EE1D-40FA-C9032A94CA92}" dt="2024-03-14T08:39:27.138" v="53"/>
          <ac:picMkLst>
            <pc:docMk/>
            <pc:sldMk cId="1795616591" sldId="320"/>
            <ac:picMk id="6" creationId="{FBD4D1E6-36B7-6579-EAFE-A95F4C945B14}"/>
          </ac:picMkLst>
        </pc:picChg>
      </pc:sldChg>
    </pc:docChg>
  </pc:docChgLst>
  <pc:docChgLst>
    <pc:chgData name="Yuvraj Singh ." userId="S::yuvrajsingh02@edu.sait.ca::e57772ca-432c-491a-9089-c9f9d0dc0586" providerId="AD" clId="Web-{A0A959B3-BE87-4126-8911-2BCE53F30967}"/>
    <pc:docChg chg="addSld delSld modSld">
      <pc:chgData name="Yuvraj Singh ." userId="S::yuvrajsingh02@edu.sait.ca::e57772ca-432c-491a-9089-c9f9d0dc0586" providerId="AD" clId="Web-{A0A959B3-BE87-4126-8911-2BCE53F30967}" dt="2024-03-14T05:42:13.902" v="10"/>
      <pc:docMkLst>
        <pc:docMk/>
      </pc:docMkLst>
      <pc:sldChg chg="delSp modSp">
        <pc:chgData name="Yuvraj Singh ." userId="S::yuvrajsingh02@edu.sait.ca::e57772ca-432c-491a-9089-c9f9d0dc0586" providerId="AD" clId="Web-{A0A959B3-BE87-4126-8911-2BCE53F30967}" dt="2024-03-14T05:28:40.232" v="8" actId="20577"/>
        <pc:sldMkLst>
          <pc:docMk/>
          <pc:sldMk cId="0" sldId="259"/>
        </pc:sldMkLst>
        <pc:spChg chg="mod">
          <ac:chgData name="Yuvraj Singh ." userId="S::yuvrajsingh02@edu.sait.ca::e57772ca-432c-491a-9089-c9f9d0dc0586" providerId="AD" clId="Web-{A0A959B3-BE87-4126-8911-2BCE53F30967}" dt="2024-03-14T05:28:40.232" v="8" actId="20577"/>
          <ac:spMkLst>
            <pc:docMk/>
            <pc:sldMk cId="0" sldId="259"/>
            <ac:spMk id="3" creationId="{00000000-0000-0000-0000-000000000000}"/>
          </ac:spMkLst>
        </pc:spChg>
        <pc:spChg chg="del">
          <ac:chgData name="Yuvraj Singh ." userId="S::yuvrajsingh02@edu.sait.ca::e57772ca-432c-491a-9089-c9f9d0dc0586" providerId="AD" clId="Web-{A0A959B3-BE87-4126-8911-2BCE53F30967}" dt="2024-03-14T05:27:18.075" v="0"/>
          <ac:spMkLst>
            <pc:docMk/>
            <pc:sldMk cId="0" sldId="259"/>
            <ac:spMk id="14" creationId="{00000000-0000-0000-0000-000000000000}"/>
          </ac:spMkLst>
        </pc:spChg>
      </pc:sldChg>
      <pc:sldChg chg="del">
        <pc:chgData name="Yuvraj Singh ." userId="S::yuvrajsingh02@edu.sait.ca::e57772ca-432c-491a-9089-c9f9d0dc0586" providerId="AD" clId="Web-{A0A959B3-BE87-4126-8911-2BCE53F30967}" dt="2024-03-14T05:42:13.902" v="10"/>
        <pc:sldMkLst>
          <pc:docMk/>
          <pc:sldMk cId="0" sldId="271"/>
        </pc:sldMkLst>
      </pc:sldChg>
      <pc:sldChg chg="add">
        <pc:chgData name="Yuvraj Singh ." userId="S::yuvrajsingh02@edu.sait.ca::e57772ca-432c-491a-9089-c9f9d0dc0586" providerId="AD" clId="Web-{A0A959B3-BE87-4126-8911-2BCE53F30967}" dt="2024-03-14T05:42:05.042" v="9"/>
        <pc:sldMkLst>
          <pc:docMk/>
          <pc:sldMk cId="0"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65FB-0018-40BB-A9F9-7BE6D3C795CF}"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E855-DD32-4903-AB0F-177C36A40F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fld id="{D7F6E855-DD32-4903-AB0F-177C36A40FE4}" type="slidenum">
              <a:rPr lang="en-US" smtClean="0"/>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28</a:t>
            </a:fld>
            <a:endParaRPr lang="en-US"/>
          </a:p>
        </p:txBody>
      </p:sp>
    </p:spTree>
    <p:extLst>
      <p:ext uri="{BB962C8B-B14F-4D97-AF65-F5344CB8AC3E}">
        <p14:creationId xmlns:p14="http://schemas.microsoft.com/office/powerpoint/2010/main" val="2334430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29</a:t>
            </a:fld>
            <a:endParaRPr lang="en-US"/>
          </a:p>
        </p:txBody>
      </p:sp>
    </p:spTree>
    <p:extLst>
      <p:ext uri="{BB962C8B-B14F-4D97-AF65-F5344CB8AC3E}">
        <p14:creationId xmlns:p14="http://schemas.microsoft.com/office/powerpoint/2010/main" val="2864110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30</a:t>
            </a:fld>
            <a:endParaRPr lang="en-US"/>
          </a:p>
        </p:txBody>
      </p:sp>
    </p:spTree>
    <p:extLst>
      <p:ext uri="{BB962C8B-B14F-4D97-AF65-F5344CB8AC3E}">
        <p14:creationId xmlns:p14="http://schemas.microsoft.com/office/powerpoint/2010/main" val="2459262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31</a:t>
            </a:fld>
            <a:endParaRPr lang="en-US"/>
          </a:p>
        </p:txBody>
      </p:sp>
    </p:spTree>
    <p:extLst>
      <p:ext uri="{BB962C8B-B14F-4D97-AF65-F5344CB8AC3E}">
        <p14:creationId xmlns:p14="http://schemas.microsoft.com/office/powerpoint/2010/main" val="557502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32</a:t>
            </a:fld>
            <a:endParaRPr lang="en-US"/>
          </a:p>
        </p:txBody>
      </p:sp>
    </p:spTree>
    <p:extLst>
      <p:ext uri="{BB962C8B-B14F-4D97-AF65-F5344CB8AC3E}">
        <p14:creationId xmlns:p14="http://schemas.microsoft.com/office/powerpoint/2010/main" val="2215817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33</a:t>
            </a:fld>
            <a:endParaRPr lang="en-US"/>
          </a:p>
        </p:txBody>
      </p:sp>
    </p:spTree>
    <p:extLst>
      <p:ext uri="{BB962C8B-B14F-4D97-AF65-F5344CB8AC3E}">
        <p14:creationId xmlns:p14="http://schemas.microsoft.com/office/powerpoint/2010/main" val="744563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fld id="{D7F6E855-DD32-4903-AB0F-177C36A40FE4}" type="slidenum">
              <a:rPr lang="en-US" smtClean="0"/>
              <a:t>34</a:t>
            </a:fld>
            <a:endParaRPr lang="en-US"/>
          </a:p>
        </p:txBody>
      </p:sp>
    </p:spTree>
    <p:extLst>
      <p:ext uri="{BB962C8B-B14F-4D97-AF65-F5344CB8AC3E}">
        <p14:creationId xmlns:p14="http://schemas.microsoft.com/office/powerpoint/2010/main" val="2849342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15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4</a:t>
            </a:fld>
            <a:endParaRPr lang="en-US"/>
          </a:p>
        </p:txBody>
      </p:sp>
    </p:spTree>
    <p:extLst>
      <p:ext uri="{BB962C8B-B14F-4D97-AF65-F5344CB8AC3E}">
        <p14:creationId xmlns:p14="http://schemas.microsoft.com/office/powerpoint/2010/main" val="32731078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15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37</a:t>
            </a:fld>
            <a:endParaRPr lang="en-US"/>
          </a:p>
        </p:txBody>
      </p:sp>
    </p:spTree>
    <p:extLst>
      <p:ext uri="{BB962C8B-B14F-4D97-AF65-F5344CB8AC3E}">
        <p14:creationId xmlns:p14="http://schemas.microsoft.com/office/powerpoint/2010/main" val="340188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15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38</a:t>
            </a:fld>
            <a:endParaRPr lang="en-US"/>
          </a:p>
        </p:txBody>
      </p:sp>
    </p:spTree>
    <p:extLst>
      <p:ext uri="{BB962C8B-B14F-4D97-AF65-F5344CB8AC3E}">
        <p14:creationId xmlns:p14="http://schemas.microsoft.com/office/powerpoint/2010/main" val="97576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15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39</a:t>
            </a:fld>
            <a:endParaRPr lang="en-US"/>
          </a:p>
        </p:txBody>
      </p:sp>
    </p:spTree>
    <p:extLst>
      <p:ext uri="{BB962C8B-B14F-4D97-AF65-F5344CB8AC3E}">
        <p14:creationId xmlns:p14="http://schemas.microsoft.com/office/powerpoint/2010/main" val="207740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Who is involved?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Who is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Who will benefit?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Who will be harmed?</a:t>
            </a:r>
          </a:p>
        </p:txBody>
      </p:sp>
      <p:sp>
        <p:nvSpPr>
          <p:cNvPr id="4" name="Slide Number Placeholder 3"/>
          <p:cNvSpPr>
            <a:spLocks noGrp="1"/>
          </p:cNvSpPr>
          <p:nvPr>
            <p:ph type="sldNum" sz="quarter" idx="5"/>
          </p:nvPr>
        </p:nvSpPr>
        <p:spPr/>
        <p:txBody>
          <a:bodyPr/>
          <a:lstStyle/>
          <a:p>
            <a:fld id="{D7F6E855-DD32-4903-AB0F-177C36A40FE4}"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What is your topic narrowed down in a simple phrase/sentence?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What does your topic involve? (i.e. What are the different parts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What is it similar to / different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What might be affected/changed by your topic?</a:t>
            </a:r>
          </a:p>
        </p:txBody>
      </p:sp>
      <p:sp>
        <p:nvSpPr>
          <p:cNvPr id="4" name="Slide Number Placeholder 3"/>
          <p:cNvSpPr>
            <a:spLocks noGrp="1"/>
          </p:cNvSpPr>
          <p:nvPr>
            <p:ph type="sldNum" sz="quarter" idx="5"/>
          </p:nvPr>
        </p:nvSpPr>
        <p:spPr/>
        <p:txBody>
          <a:bodyPr/>
          <a:lstStyle/>
          <a:p>
            <a:fld id="{D7F6E855-DD32-4903-AB0F-177C36A40FE4}"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When does this take place? When did this take place? When will it take place? When should this take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Does when this takes place affect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Where does this take place? (Where did it …. Where will it … Where should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Does it matter where it takes place? Is it affected by location?</a:t>
            </a:r>
          </a:p>
        </p:txBody>
      </p:sp>
      <p:sp>
        <p:nvSpPr>
          <p:cNvPr id="4" name="Slide Number Placeholder 3"/>
          <p:cNvSpPr>
            <a:spLocks noGrp="1"/>
          </p:cNvSpPr>
          <p:nvPr>
            <p:ph type="sldNum" sz="quarter" idx="5"/>
          </p:nvPr>
        </p:nvSpPr>
        <p:spPr/>
        <p:txBody>
          <a:bodyPr/>
          <a:lstStyle/>
          <a:p>
            <a:fld id="{D7F6E855-DD32-4903-AB0F-177C36A40FE4}" type="slidenum">
              <a:rPr lang="en-US" smtClean="0"/>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Why is this topic important? Why does it matter?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Why do certain things happen? (What are some causes and effects within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How does this topic work? How does it function? How does it do what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How did it come to be?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t>How are those involved affected?</a:t>
            </a:r>
          </a:p>
        </p:txBody>
      </p:sp>
      <p:sp>
        <p:nvSpPr>
          <p:cNvPr id="4" name="Slide Number Placeholder 3"/>
          <p:cNvSpPr>
            <a:spLocks noGrp="1"/>
          </p:cNvSpPr>
          <p:nvPr>
            <p:ph type="sldNum" sz="quarter" idx="5"/>
          </p:nvPr>
        </p:nvSpPr>
        <p:spPr/>
        <p:txBody>
          <a:bodyPr/>
          <a:lstStyle/>
          <a:p>
            <a:fld id="{D7F6E855-DD32-4903-AB0F-177C36A40FE4}" type="slidenum">
              <a:rPr lang="en-US" smtClean="0"/>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Load the Data Set into SQL Server. </a:t>
            </a:r>
          </a:p>
          <a:p>
            <a:r>
              <a:rPr lang="en-US" b="1"/>
              <a:t>Use the SQL Server Management Studio (SSMS) Diagramming tool to produce the Database Diagram.</a:t>
            </a:r>
          </a:p>
        </p:txBody>
      </p:sp>
      <p:sp>
        <p:nvSpPr>
          <p:cNvPr id="4" name="Slide Number Placeholder 3"/>
          <p:cNvSpPr>
            <a:spLocks noGrp="1"/>
          </p:cNvSpPr>
          <p:nvPr>
            <p:ph type="sldNum" sz="quarter" idx="5"/>
          </p:nvPr>
        </p:nvSpPr>
        <p:spPr/>
        <p:txBody>
          <a:bodyPr/>
          <a:lstStyle/>
          <a:p>
            <a:fld id="{D7F6E855-DD32-4903-AB0F-177C36A40FE4}" type="slidenum">
              <a:rPr lang="en-US" smtClean="0"/>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581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7042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057793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368003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91051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52811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4785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09139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8977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1206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4035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55899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3944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0115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80680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763986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76747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4029172659"/>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crash-reporting-drivers-dat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microsoft.com/office/2011/relationships/webextension" Target="../webextensions/webextension6.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microsoft.com/office/2011/relationships/webextension" Target="../webextensions/webextension7.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descr="A firefighter putting out a car on fire&#10;&#10;Description automatically generated">
            <a:extLst>
              <a:ext uri="{FF2B5EF4-FFF2-40B4-BE49-F238E27FC236}">
                <a16:creationId xmlns:a16="http://schemas.microsoft.com/office/drawing/2014/main" id="{BF3D51F4-2EE9-8636-4521-F4F75B20310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flipH="1">
            <a:off x="25899" y="-1"/>
            <a:ext cx="12140201" cy="6858001"/>
          </a:xfrm>
          <a:prstGeom prst="rect">
            <a:avLst/>
          </a:prstGeom>
          <a:ln w="88900" cap="sq" cmpd="thickThin">
            <a:solidFill>
              <a:srgbClr val="000000"/>
            </a:solidFill>
            <a:prstDash val="solid"/>
            <a:miter lim="800000"/>
          </a:ln>
          <a:effectLst>
            <a:innerShdw blurRad="76200">
              <a:srgbClr val="000000"/>
            </a:innerShdw>
          </a:effectLst>
        </p:spPr>
      </p:pic>
      <p:sp>
        <p:nvSpPr>
          <p:cNvPr id="23" name="TextBox 22">
            <a:extLst>
              <a:ext uri="{FF2B5EF4-FFF2-40B4-BE49-F238E27FC236}">
                <a16:creationId xmlns:a16="http://schemas.microsoft.com/office/drawing/2014/main" id="{1271E0E5-0933-6BF5-F7E6-52F9BA34EBA9}"/>
              </a:ext>
            </a:extLst>
          </p:cNvPr>
          <p:cNvSpPr txBox="1"/>
          <p:nvPr/>
        </p:nvSpPr>
        <p:spPr>
          <a:xfrm>
            <a:off x="6650936" y="5657671"/>
            <a:ext cx="5515164" cy="1200329"/>
          </a:xfrm>
          <a:prstGeom prst="rect">
            <a:avLst/>
          </a:prstGeom>
          <a:solidFill>
            <a:srgbClr val="F0A22E"/>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lgn="l"/>
            <a:r>
              <a:rPr lang="en-US" b="1">
                <a:solidFill>
                  <a:schemeClr val="bg1"/>
                </a:solidFill>
                <a:sym typeface="+mn-ea"/>
              </a:rPr>
              <a:t>Team Members that completed this assignment: </a:t>
            </a:r>
            <a:endParaRPr lang="en-US" b="1">
              <a:solidFill>
                <a:schemeClr val="bg1"/>
              </a:solidFill>
            </a:endParaRPr>
          </a:p>
          <a:p>
            <a:pPr marL="285750" indent="-285750" algn="l">
              <a:buFont typeface="Arial" panose="020B0604020202020204" pitchFamily="34" charset="0"/>
              <a:buChar char="•"/>
            </a:pPr>
            <a:r>
              <a:rPr lang="en-US" b="1">
                <a:solidFill>
                  <a:schemeClr val="bg1"/>
                </a:solidFill>
                <a:sym typeface="+mn-ea"/>
              </a:rPr>
              <a:t>Priti</a:t>
            </a:r>
          </a:p>
          <a:p>
            <a:pPr marL="285750" indent="-285750" algn="l">
              <a:buFont typeface="Arial" panose="020B0604020202020204" pitchFamily="34" charset="0"/>
              <a:buChar char="•"/>
            </a:pPr>
            <a:r>
              <a:rPr lang="en-US" b="1">
                <a:solidFill>
                  <a:schemeClr val="bg1"/>
                </a:solidFill>
                <a:sym typeface="+mn-ea"/>
              </a:rPr>
              <a:t>Mujeeb </a:t>
            </a:r>
            <a:r>
              <a:rPr lang="en-US" b="1" err="1">
                <a:solidFill>
                  <a:schemeClr val="bg1"/>
                </a:solidFill>
                <a:sym typeface="+mn-ea"/>
              </a:rPr>
              <a:t>Adedolapo</a:t>
            </a:r>
            <a:r>
              <a:rPr lang="en-US" b="1">
                <a:solidFill>
                  <a:schemeClr val="bg1"/>
                </a:solidFill>
                <a:sym typeface="+mn-ea"/>
              </a:rPr>
              <a:t> Yusuf</a:t>
            </a:r>
          </a:p>
          <a:p>
            <a:pPr marL="285750" indent="-285750" algn="l">
              <a:buFont typeface="Arial" panose="020B0604020202020204" pitchFamily="34" charset="0"/>
              <a:buChar char="•"/>
            </a:pPr>
            <a:r>
              <a:rPr lang="en-US" b="1">
                <a:solidFill>
                  <a:schemeClr val="bg1"/>
                </a:solidFill>
                <a:sym typeface="+mn-ea"/>
              </a:rPr>
              <a:t>Yuvraj Singh</a:t>
            </a:r>
            <a:endParaRPr lang="en-US" b="1">
              <a:solidFill>
                <a:schemeClr val="bg1"/>
              </a:solidFill>
            </a:endParaRPr>
          </a:p>
        </p:txBody>
      </p:sp>
      <p:sp>
        <p:nvSpPr>
          <p:cNvPr id="37" name="TextBox 36">
            <a:extLst>
              <a:ext uri="{FF2B5EF4-FFF2-40B4-BE49-F238E27FC236}">
                <a16:creationId xmlns:a16="http://schemas.microsoft.com/office/drawing/2014/main" id="{F2B4F94F-C108-D326-5B4B-E6480007531F}"/>
              </a:ext>
            </a:extLst>
          </p:cNvPr>
          <p:cNvSpPr txBox="1"/>
          <p:nvPr/>
        </p:nvSpPr>
        <p:spPr>
          <a:xfrm>
            <a:off x="25899" y="-1"/>
            <a:ext cx="7005710" cy="1200329"/>
          </a:xfrm>
          <a:prstGeom prst="rect">
            <a:avLst/>
          </a:prstGeom>
          <a:ln>
            <a:noFill/>
          </a:ln>
        </p:spPr>
        <p:style>
          <a:lnRef idx="3">
            <a:schemeClr val="lt1"/>
          </a:lnRef>
          <a:fillRef idx="1">
            <a:schemeClr val="accent1"/>
          </a:fillRef>
          <a:effectRef idx="1">
            <a:schemeClr val="accent1"/>
          </a:effectRef>
          <a:fontRef idx="minor">
            <a:schemeClr val="lt1"/>
          </a:fontRef>
        </p:style>
        <p:txBody>
          <a:bodyPr wrap="square">
            <a:spAutoFit/>
          </a:bodyPr>
          <a:lstStyle/>
          <a:p>
            <a:r>
              <a:rPr lang="en-CA" sz="3600" b="1">
                <a:solidFill>
                  <a:schemeClr val="bg1"/>
                </a:solidFill>
              </a:rPr>
              <a:t>DATA 406 –  Capstone Project</a:t>
            </a:r>
            <a:br>
              <a:rPr lang="en-CA" sz="3600" b="1">
                <a:solidFill>
                  <a:schemeClr val="bg1"/>
                </a:solidFill>
              </a:rPr>
            </a:br>
            <a:r>
              <a:rPr lang="en-CA" sz="3600" b="1">
                <a:solidFill>
                  <a:schemeClr val="bg1"/>
                </a:solidFill>
              </a:rPr>
              <a:t>Crash Reporting</a:t>
            </a:r>
            <a:endParaRPr lang="en-US" sz="3600" b="1">
              <a:solidFill>
                <a:schemeClr val="bg1"/>
              </a:solidFill>
            </a:endParaRPr>
          </a:p>
        </p:txBody>
      </p:sp>
    </p:spTree>
    <p:extLst>
      <p:ext uri="{BB962C8B-B14F-4D97-AF65-F5344CB8AC3E}">
        <p14:creationId xmlns:p14="http://schemas.microsoft.com/office/powerpoint/2010/main" val="209513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5 – </a:t>
            </a:r>
            <a:r>
              <a:rPr lang="en-US" sz="4000">
                <a:solidFill>
                  <a:srgbClr val="FFFFFF"/>
                </a:solidFill>
              </a:rPr>
              <a:t>Why</a:t>
            </a:r>
            <a:endParaRPr lang="en-CA" sz="4000">
              <a:solidFill>
                <a:srgbClr val="FFFFFF"/>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028728"/>
              </p:ext>
            </p:extLst>
          </p:nvPr>
        </p:nvGraphicFramePr>
        <p:xfrm>
          <a:off x="576942" y="2609331"/>
          <a:ext cx="11002348" cy="274828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20000"/>
                    </a:ext>
                  </a:extLst>
                </a:gridCol>
                <a:gridCol w="2463281">
                  <a:extLst>
                    <a:ext uri="{9D8B030D-6E8A-4147-A177-3AD203B41FA5}">
                      <a16:colId xmlns:a16="http://schemas.microsoft.com/office/drawing/2014/main" val="20001"/>
                    </a:ext>
                  </a:extLst>
                </a:gridCol>
                <a:gridCol w="7809723">
                  <a:extLst>
                    <a:ext uri="{9D8B030D-6E8A-4147-A177-3AD203B41FA5}">
                      <a16:colId xmlns:a16="http://schemas.microsoft.com/office/drawing/2014/main" val="20002"/>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10000"/>
                  </a:ext>
                </a:extLst>
              </a:tr>
              <a:tr h="370840">
                <a:tc>
                  <a:txBody>
                    <a:bodyPr/>
                    <a:lstStyle/>
                    <a:p>
                      <a:r>
                        <a:rPr lang="en-US" sz="1800"/>
                        <a:t>Q5.1</a:t>
                      </a:r>
                    </a:p>
                  </a:txBody>
                  <a:tcPr/>
                </a:tc>
                <a:tc>
                  <a:txBody>
                    <a:bodyPr/>
                    <a:lstStyle/>
                    <a:p>
                      <a:r>
                        <a:rPr lang="en-US" sz="1800"/>
                        <a:t>Why is this topic important? Why does it matter?</a:t>
                      </a:r>
                    </a:p>
                  </a:txBody>
                  <a:tcPr/>
                </a:tc>
                <a:tc>
                  <a:txBody>
                    <a:bodyPr/>
                    <a:lstStyle/>
                    <a:p>
                      <a:pPr lvl="0" algn="l">
                        <a:lnSpc>
                          <a:spcPct val="100000"/>
                        </a:lnSpc>
                        <a:spcBef>
                          <a:spcPts val="0"/>
                        </a:spcBef>
                        <a:spcAft>
                          <a:spcPts val="0"/>
                        </a:spcAft>
                        <a:buNone/>
                      </a:pPr>
                      <a:r>
                        <a:rPr lang="en-US" sz="1800" kern="1200" noProof="0">
                          <a:solidFill>
                            <a:schemeClr val="dk1"/>
                          </a:solidFill>
                          <a:latin typeface="+mn-lt"/>
                          <a:ea typeface="+mn-ea"/>
                          <a:cs typeface="+mn-cs"/>
                        </a:rPr>
                        <a:t>This topic is vital as it addresses road safety, impacting public health, transportation efficiency, and community well-being, striving to reduce accidents and enhance overall safety.</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en-US" sz="1800"/>
                        <a:t>Q5.2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Why do certain things happen? (What are some causes and effects within the topic?)</a:t>
                      </a:r>
                    </a:p>
                  </a:txBody>
                  <a:tcPr/>
                </a:tc>
                <a:tc>
                  <a:txBody>
                    <a:bodyPr/>
                    <a:lstStyle/>
                    <a:p>
                      <a:pPr lvl="0" algn="l">
                        <a:lnSpc>
                          <a:spcPct val="100000"/>
                        </a:lnSpc>
                        <a:spcBef>
                          <a:spcPts val="0"/>
                        </a:spcBef>
                        <a:spcAft>
                          <a:spcPts val="0"/>
                        </a:spcAft>
                        <a:buNone/>
                      </a:pPr>
                      <a:r>
                        <a:rPr lang="en-US" sz="1800" kern="1200" noProof="0">
                          <a:solidFill>
                            <a:schemeClr val="dk1"/>
                          </a:solidFill>
                          <a:latin typeface="+mn-lt"/>
                          <a:ea typeface="+mn-ea"/>
                          <a:cs typeface="+mn-cs"/>
                        </a:rPr>
                        <a:t>Collisions occur due to various factors like weather, distracted driving, and substance abuse, influencing injury severity and vehicle damage. Analyzing these relationships informs targeted preventive measures.</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6 – </a:t>
            </a:r>
            <a:r>
              <a:rPr lang="en-US" sz="4000">
                <a:solidFill>
                  <a:srgbClr val="FFFFFF"/>
                </a:solidFill>
              </a:rPr>
              <a:t>How</a:t>
            </a:r>
            <a:endParaRPr lang="en-CA" sz="4000">
              <a:solidFill>
                <a:srgbClr val="FFFFFF"/>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02711746"/>
              </p:ext>
            </p:extLst>
          </p:nvPr>
        </p:nvGraphicFramePr>
        <p:xfrm>
          <a:off x="576942" y="2609330"/>
          <a:ext cx="11002348" cy="3517149"/>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20000"/>
                    </a:ext>
                  </a:extLst>
                </a:gridCol>
                <a:gridCol w="2421652">
                  <a:extLst>
                    <a:ext uri="{9D8B030D-6E8A-4147-A177-3AD203B41FA5}">
                      <a16:colId xmlns:a16="http://schemas.microsoft.com/office/drawing/2014/main" val="20001"/>
                    </a:ext>
                  </a:extLst>
                </a:gridCol>
                <a:gridCol w="7851352">
                  <a:extLst>
                    <a:ext uri="{9D8B030D-6E8A-4147-A177-3AD203B41FA5}">
                      <a16:colId xmlns:a16="http://schemas.microsoft.com/office/drawing/2014/main" val="20002"/>
                    </a:ext>
                  </a:extLst>
                </a:gridCol>
              </a:tblGrid>
              <a:tr h="384935">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10000"/>
                  </a:ext>
                </a:extLst>
              </a:tr>
              <a:tr h="1233902">
                <a:tc>
                  <a:txBody>
                    <a:bodyPr/>
                    <a:lstStyle/>
                    <a:p>
                      <a:r>
                        <a:rPr lang="en-US" sz="1800"/>
                        <a:t>Q6.1</a:t>
                      </a:r>
                    </a:p>
                  </a:txBody>
                  <a:tcPr/>
                </a:tc>
                <a:tc>
                  <a:txBody>
                    <a:bodyPr/>
                    <a:lstStyle/>
                    <a:p>
                      <a:pPr lvl="0">
                        <a:buNone/>
                      </a:pPr>
                      <a:r>
                        <a:rPr lang="en-US" sz="1800"/>
                        <a:t>How does this topic work? How does it function? How does it do what it does?</a:t>
                      </a:r>
                      <a:endParaRPr lang="en-US"/>
                    </a:p>
                  </a:txBody>
                  <a:tcPr/>
                </a:tc>
                <a:tc>
                  <a:txBody>
                    <a:bodyPr/>
                    <a:lstStyle/>
                    <a:p>
                      <a:pPr lvl="0" algn="l">
                        <a:lnSpc>
                          <a:spcPct val="100000"/>
                        </a:lnSpc>
                        <a:spcBef>
                          <a:spcPts val="0"/>
                        </a:spcBef>
                        <a:spcAft>
                          <a:spcPts val="0"/>
                        </a:spcAft>
                        <a:buNone/>
                      </a:pPr>
                      <a:r>
                        <a:rPr lang="en-US" sz="1800" b="0" i="0" u="none" strike="noStrike" noProof="0">
                          <a:solidFill>
                            <a:srgbClr val="000000"/>
                          </a:solidFill>
                        </a:rPr>
                        <a:t>This topic works by analyzing traffic collision data, identifying patterns and correlations among various factors, and deriving insights to inform road safety strategies and interventions.</a:t>
                      </a:r>
                      <a:endParaRPr lang="en-US"/>
                    </a:p>
                  </a:txBody>
                  <a:tcPr/>
                </a:tc>
                <a:extLst>
                  <a:ext uri="{0D108BD9-81ED-4DB2-BD59-A6C34878D82A}">
                    <a16:rowId xmlns:a16="http://schemas.microsoft.com/office/drawing/2014/main" val="10001"/>
                  </a:ext>
                </a:extLst>
              </a:tr>
              <a:tr h="949156">
                <a:tc>
                  <a:txBody>
                    <a:bodyPr/>
                    <a:lstStyle/>
                    <a:p>
                      <a:r>
                        <a:rPr lang="en-US" sz="1800"/>
                        <a:t>Q6.2</a:t>
                      </a:r>
                    </a:p>
                  </a:txBody>
                  <a:tcPr/>
                </a:tc>
                <a:tc>
                  <a:txBody>
                    <a:bodyPr/>
                    <a:lstStyle/>
                    <a:p>
                      <a:r>
                        <a:rPr lang="en-US" sz="1800"/>
                        <a:t>How did it come to be?</a:t>
                      </a:r>
                    </a:p>
                  </a:txBody>
                  <a:tcPr/>
                </a:tc>
                <a:tc>
                  <a:txBody>
                    <a:bodyPr/>
                    <a:lstStyle/>
                    <a:p>
                      <a:pPr lvl="0" algn="l">
                        <a:lnSpc>
                          <a:spcPct val="100000"/>
                        </a:lnSpc>
                        <a:spcBef>
                          <a:spcPts val="0"/>
                        </a:spcBef>
                        <a:spcAft>
                          <a:spcPts val="0"/>
                        </a:spcAft>
                        <a:buNone/>
                      </a:pPr>
                      <a:r>
                        <a:rPr lang="en-US" sz="1800" kern="1200" noProof="0">
                          <a:solidFill>
                            <a:schemeClr val="dk1"/>
                          </a:solidFill>
                          <a:latin typeface="+mn-lt"/>
                          <a:ea typeface="+mn-ea"/>
                          <a:cs typeface="+mn-cs"/>
                        </a:rPr>
                        <a:t>The analysis originated from the need to address traffic safety concerns in Montgomery County, prompting the collection and analysis of relevant collision data.</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2"/>
                  </a:ext>
                </a:extLst>
              </a:tr>
              <a:tr h="94915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Q6.3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How are those involved affected?</a:t>
                      </a:r>
                    </a:p>
                  </a:txBody>
                  <a:tcPr/>
                </a:tc>
                <a:tc>
                  <a:txBody>
                    <a:bodyPr/>
                    <a:lstStyle/>
                    <a:p>
                      <a:pPr lvl="0" algn="l">
                        <a:lnSpc>
                          <a:spcPct val="100000"/>
                        </a:lnSpc>
                        <a:spcBef>
                          <a:spcPts val="0"/>
                        </a:spcBef>
                        <a:spcAft>
                          <a:spcPts val="0"/>
                        </a:spcAft>
                        <a:buNone/>
                      </a:pPr>
                      <a:r>
                        <a:rPr lang="en-US" sz="1800" kern="1200" noProof="0">
                          <a:solidFill>
                            <a:schemeClr val="dk1"/>
                          </a:solidFill>
                          <a:latin typeface="+mn-lt"/>
                          <a:ea typeface="+mn-ea"/>
                          <a:cs typeface="+mn-cs"/>
                        </a:rPr>
                        <a:t>Stakeholders such as motorists, pedestrians, and residents are impacted through informed road safety measures, potentially leading to reduced collisions and improved overall safety</a:t>
                      </a:r>
                      <a:r>
                        <a:rPr lang="en-US" sz="1800" b="0" i="0" u="none" strike="noStrike" noProof="0">
                          <a:latin typeface="Calibri"/>
                        </a:rPr>
                        <a:t>.</a:t>
                      </a:r>
                      <a:endParaRPr lang="en-US"/>
                    </a:p>
                  </a:txBody>
                  <a:tcPr/>
                </a:tc>
                <a:extLst>
                  <a:ext uri="{0D108BD9-81ED-4DB2-BD59-A6C34878D82A}">
                    <a16:rowId xmlns:a16="http://schemas.microsoft.com/office/drawing/2014/main" val="10003"/>
                  </a:ext>
                </a:extLst>
              </a:tr>
            </a:tbl>
          </a:graphicData>
        </a:graphic>
      </p:graphicFrame>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road with lava and smoke&#10;&#10;Description automatically generated">
            <a:extLst>
              <a:ext uri="{FF2B5EF4-FFF2-40B4-BE49-F238E27FC236}">
                <a16:creationId xmlns:a16="http://schemas.microsoft.com/office/drawing/2014/main" id="{338AA2EF-4FE3-69C9-C633-00EB26FA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A72C19-858F-24DC-BE69-3B28CA2AD008}"/>
              </a:ext>
            </a:extLst>
          </p:cNvPr>
          <p:cNvSpPr>
            <a:spLocks noGrp="1"/>
          </p:cNvSpPr>
          <p:nvPr>
            <p:ph type="title"/>
          </p:nvPr>
        </p:nvSpPr>
        <p:spPr>
          <a:xfrm>
            <a:off x="1068142" y="1601504"/>
            <a:ext cx="9404723" cy="1400530"/>
          </a:xfrm>
        </p:spPr>
        <p:txBody>
          <a:bodyPr/>
          <a:lstStyle/>
          <a:p>
            <a:pPr algn="ctr"/>
            <a:r>
              <a:rPr lang="en-CA" sz="6000" b="1">
                <a:solidFill>
                  <a:srgbClr val="FFFFFF"/>
                </a:solidFill>
              </a:rPr>
              <a:t>Data Understanding</a:t>
            </a:r>
            <a:br>
              <a:rPr lang="en-CA" sz="6000" b="1">
                <a:solidFill>
                  <a:srgbClr val="FFFFFF"/>
                </a:solidFill>
              </a:rPr>
            </a:br>
            <a:r>
              <a:rPr lang="en-CA" sz="6000" b="1">
                <a:solidFill>
                  <a:srgbClr val="FFFFFF"/>
                </a:solidFill>
              </a:rPr>
              <a:t>High Level</a:t>
            </a:r>
            <a:endParaRPr lang="en-US" sz="6000" b="1"/>
          </a:p>
        </p:txBody>
      </p:sp>
    </p:spTree>
    <p:extLst>
      <p:ext uri="{BB962C8B-B14F-4D97-AF65-F5344CB8AC3E}">
        <p14:creationId xmlns:p14="http://schemas.microsoft.com/office/powerpoint/2010/main" val="1565425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9047" y="234301"/>
            <a:ext cx="10515600" cy="1325563"/>
          </a:xfrm>
        </p:spPr>
        <p:txBody>
          <a:bodyPr/>
          <a:lstStyle/>
          <a:p>
            <a:r>
              <a:rPr lang="en-CA" sz="4400" b="1"/>
              <a:t>Data Modeling – Conceptual Model </a:t>
            </a:r>
          </a:p>
        </p:txBody>
      </p:sp>
      <p:grpSp>
        <p:nvGrpSpPr>
          <p:cNvPr id="8" name="Group 7"/>
          <p:cNvGrpSpPr/>
          <p:nvPr/>
        </p:nvGrpSpPr>
        <p:grpSpPr>
          <a:xfrm>
            <a:off x="1367537" y="1382132"/>
            <a:ext cx="9652955" cy="5287268"/>
            <a:chOff x="1235862" y="914566"/>
            <a:chExt cx="9100029" cy="5594127"/>
          </a:xfrm>
        </p:grpSpPr>
        <p:sp>
          <p:nvSpPr>
            <p:cNvPr id="10" name="Rectangle 9"/>
            <p:cNvSpPr/>
            <p:nvPr/>
          </p:nvSpPr>
          <p:spPr>
            <a:xfrm>
              <a:off x="4467478" y="914566"/>
              <a:ext cx="2430426" cy="2457288"/>
            </a:xfrm>
            <a:prstGeom prst="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CA" b="1">
                  <a:solidFill>
                    <a:srgbClr val="C00000"/>
                  </a:solidFill>
                  <a:cs typeface="Calibri"/>
                </a:rPr>
                <a:t>Collision</a:t>
              </a:r>
              <a:endParaRPr lang="en-US" b="1">
                <a:solidFill>
                  <a:srgbClr val="C00000"/>
                </a:solidFill>
                <a:cs typeface="Calibri"/>
              </a:endParaRPr>
            </a:p>
            <a:p>
              <a:pPr marL="285750" indent="-285750">
                <a:buFont typeface="Arial"/>
                <a:buChar char="•"/>
              </a:pPr>
              <a:r>
                <a:rPr lang="en-CA" sz="1600">
                  <a:solidFill>
                    <a:srgbClr val="0D0D0D"/>
                  </a:solidFill>
                  <a:ea typeface="+mn-lt"/>
                  <a:cs typeface="+mn-lt"/>
                </a:rPr>
                <a:t>Report number</a:t>
              </a:r>
              <a:endParaRPr lang="en-CA" sz="1600">
                <a:solidFill>
                  <a:srgbClr val="0D0D0D"/>
                </a:solidFill>
                <a:cs typeface="Calibri"/>
              </a:endParaRPr>
            </a:p>
            <a:p>
              <a:pPr marL="285750" indent="-285750">
                <a:buFont typeface="Arial"/>
                <a:buChar char="•"/>
              </a:pPr>
              <a:r>
                <a:rPr lang="en-CA" sz="1600">
                  <a:solidFill>
                    <a:srgbClr val="0D0D0D"/>
                  </a:solidFill>
                  <a:ea typeface="+mn-lt"/>
                  <a:cs typeface="+mn-lt"/>
                </a:rPr>
                <a:t>ACRS Report Type</a:t>
              </a:r>
              <a:endParaRPr lang="en-CA" sz="1600">
                <a:solidFill>
                  <a:srgbClr val="0D0D0D"/>
                </a:solidFill>
                <a:cs typeface="Calibri"/>
              </a:endParaRPr>
            </a:p>
            <a:p>
              <a:pPr marL="285750" indent="-285750">
                <a:buFont typeface="Arial"/>
                <a:buChar char="•"/>
              </a:pPr>
              <a:r>
                <a:rPr lang="en-CA" sz="1600">
                  <a:solidFill>
                    <a:srgbClr val="0D0D0D"/>
                  </a:solidFill>
                  <a:ea typeface="+mn-lt"/>
                  <a:cs typeface="+mn-lt"/>
                </a:rPr>
                <a:t>Collision Type</a:t>
              </a:r>
              <a:endParaRPr lang="en-CA" sz="2400">
                <a:cs typeface="Calibri"/>
              </a:endParaRPr>
            </a:p>
            <a:p>
              <a:pPr marL="285750" indent="-285750">
                <a:buFont typeface="Arial"/>
                <a:buChar char="•"/>
              </a:pPr>
              <a:r>
                <a:rPr lang="en-CA" sz="1600">
                  <a:solidFill>
                    <a:srgbClr val="0D0D0D"/>
                  </a:solidFill>
                  <a:ea typeface="+mn-lt"/>
                  <a:cs typeface="+mn-lt"/>
                </a:rPr>
                <a:t>Weather</a:t>
              </a:r>
              <a:endParaRPr lang="en-CA" sz="2400">
                <a:cs typeface="Calibri"/>
              </a:endParaRPr>
            </a:p>
            <a:p>
              <a:pPr marL="285750" indent="-285750">
                <a:buFont typeface="Arial"/>
                <a:buChar char="•"/>
              </a:pPr>
              <a:r>
                <a:rPr lang="en-CA" sz="1600">
                  <a:solidFill>
                    <a:srgbClr val="0D0D0D"/>
                  </a:solidFill>
                  <a:ea typeface="+mn-lt"/>
                  <a:cs typeface="+mn-lt"/>
                </a:rPr>
                <a:t>Latitude</a:t>
              </a:r>
              <a:endParaRPr lang="en-CA" sz="2400">
                <a:cs typeface="Calibri"/>
              </a:endParaRPr>
            </a:p>
            <a:p>
              <a:pPr marL="285750" indent="-285750">
                <a:buFont typeface="Arial"/>
                <a:buChar char="•"/>
              </a:pPr>
              <a:r>
                <a:rPr lang="en-CA" sz="1600">
                  <a:solidFill>
                    <a:srgbClr val="0D0D0D"/>
                  </a:solidFill>
                  <a:ea typeface="+mn-lt"/>
                  <a:cs typeface="+mn-lt"/>
                </a:rPr>
                <a:t>Longitude</a:t>
              </a:r>
              <a:endParaRPr lang="en-CA" sz="2400">
                <a:cs typeface="Calibri"/>
              </a:endParaRPr>
            </a:p>
            <a:p>
              <a:pPr marL="285750" indent="-285750">
                <a:buFont typeface="Arial"/>
                <a:buChar char="•"/>
              </a:pPr>
              <a:r>
                <a:rPr lang="en-CA" sz="1600">
                  <a:solidFill>
                    <a:srgbClr val="0D0D0D"/>
                  </a:solidFill>
                  <a:ea typeface="+mn-lt"/>
                  <a:cs typeface="+mn-lt"/>
                </a:rPr>
                <a:t>Date and Time</a:t>
              </a:r>
              <a:endParaRPr lang="en-CA" sz="2400">
                <a:cs typeface="Calibri"/>
              </a:endParaRPr>
            </a:p>
          </p:txBody>
        </p:sp>
        <p:sp>
          <p:nvSpPr>
            <p:cNvPr id="11" name="Rectangle 10"/>
            <p:cNvSpPr/>
            <p:nvPr/>
          </p:nvSpPr>
          <p:spPr>
            <a:xfrm>
              <a:off x="1235862" y="962399"/>
              <a:ext cx="2232070" cy="1957826"/>
            </a:xfrm>
            <a:prstGeom prst="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CA" b="1">
                  <a:solidFill>
                    <a:srgbClr val="C00000"/>
                  </a:solidFill>
                  <a:cs typeface="Calibri" panose="020F0502020204030204"/>
                </a:rPr>
                <a:t>Driver</a:t>
              </a:r>
              <a:endParaRPr lang="en-US" b="1">
                <a:solidFill>
                  <a:srgbClr val="C00000"/>
                </a:solidFill>
                <a:cs typeface="Calibri"/>
              </a:endParaRPr>
            </a:p>
            <a:p>
              <a:pPr marL="285750" indent="-285750">
                <a:buFont typeface="Arial"/>
                <a:buChar char="•"/>
              </a:pPr>
              <a:r>
                <a:rPr lang="en-CA" sz="1600">
                  <a:solidFill>
                    <a:srgbClr val="0D0D0D"/>
                  </a:solidFill>
                  <a:ea typeface="+mn-lt"/>
                  <a:cs typeface="+mn-lt"/>
                </a:rPr>
                <a:t>Driver at fault</a:t>
              </a:r>
            </a:p>
            <a:p>
              <a:pPr marL="285750" indent="-285750">
                <a:buFont typeface="Arial"/>
                <a:buChar char="•"/>
              </a:pPr>
              <a:r>
                <a:rPr lang="en-CA" sz="1600">
                  <a:solidFill>
                    <a:srgbClr val="0D0D0D"/>
                  </a:solidFill>
                  <a:ea typeface="+mn-lt"/>
                  <a:cs typeface="+mn-lt"/>
                </a:rPr>
                <a:t>Substance Abuse</a:t>
              </a:r>
            </a:p>
            <a:p>
              <a:pPr marL="285750" indent="-285750">
                <a:buFont typeface="Arial"/>
                <a:buChar char="•"/>
              </a:pPr>
              <a:r>
                <a:rPr lang="en-CA" sz="1600">
                  <a:solidFill>
                    <a:srgbClr val="0D0D0D"/>
                  </a:solidFill>
                  <a:ea typeface="+mn-lt"/>
                  <a:cs typeface="+mn-lt"/>
                </a:rPr>
                <a:t>Distracted by</a:t>
              </a:r>
            </a:p>
            <a:p>
              <a:pPr marL="285750" indent="-285750">
                <a:buFont typeface="Arial"/>
                <a:buChar char="•"/>
              </a:pPr>
              <a:r>
                <a:rPr lang="en-CA" sz="1600">
                  <a:solidFill>
                    <a:srgbClr val="0D0D0D"/>
                  </a:solidFill>
                  <a:ea typeface="+mn-lt"/>
                  <a:cs typeface="+mn-lt"/>
                </a:rPr>
                <a:t>Injury Severity</a:t>
              </a:r>
            </a:p>
          </p:txBody>
        </p:sp>
        <p:sp>
          <p:nvSpPr>
            <p:cNvPr id="12" name="Rectangle 11"/>
            <p:cNvSpPr/>
            <p:nvPr/>
          </p:nvSpPr>
          <p:spPr>
            <a:xfrm>
              <a:off x="7689813" y="1411838"/>
              <a:ext cx="2646078" cy="2531430"/>
            </a:xfrm>
            <a:prstGeom prst="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CA" b="1">
                  <a:solidFill>
                    <a:srgbClr val="C00000"/>
                  </a:solidFill>
                  <a:ea typeface="Calibri" panose="020F0502020204030204"/>
                  <a:cs typeface="Calibri" panose="020F0502020204030204"/>
                </a:rPr>
                <a:t>Vehicle</a:t>
              </a:r>
            </a:p>
            <a:p>
              <a:pPr marL="285750" indent="-285750">
                <a:buFont typeface="Arial"/>
                <a:buChar char="•"/>
              </a:pPr>
              <a:r>
                <a:rPr lang="en-CA" sz="1600">
                  <a:solidFill>
                    <a:srgbClr val="0D0D0D"/>
                  </a:solidFill>
                  <a:ea typeface="+mn-lt"/>
                  <a:cs typeface="+mn-lt"/>
                </a:rPr>
                <a:t>Body Type</a:t>
              </a:r>
            </a:p>
            <a:p>
              <a:pPr marL="285750" indent="-285750">
                <a:buFont typeface="Arial"/>
                <a:buChar char="•"/>
              </a:pPr>
              <a:r>
                <a:rPr lang="en-CA" sz="1600">
                  <a:solidFill>
                    <a:srgbClr val="0D0D0D"/>
                  </a:solidFill>
                  <a:ea typeface="+mn-lt"/>
                  <a:cs typeface="+mn-lt"/>
                </a:rPr>
                <a:t>Movement</a:t>
              </a:r>
            </a:p>
            <a:p>
              <a:pPr marL="285750" indent="-285750">
                <a:buFont typeface="Arial"/>
                <a:buChar char="•"/>
              </a:pPr>
              <a:r>
                <a:rPr lang="en-CA" sz="1600">
                  <a:solidFill>
                    <a:srgbClr val="0D0D0D"/>
                  </a:solidFill>
                  <a:ea typeface="+mn-lt"/>
                  <a:cs typeface="+mn-lt"/>
                </a:rPr>
                <a:t>Speed Limit</a:t>
              </a:r>
            </a:p>
            <a:p>
              <a:pPr marL="285750" indent="-285750">
                <a:buFont typeface="Arial"/>
                <a:buChar char="•"/>
              </a:pPr>
              <a:r>
                <a:rPr lang="en-CA" sz="1600">
                  <a:solidFill>
                    <a:srgbClr val="0D0D0D"/>
                  </a:solidFill>
                  <a:ea typeface="+mn-lt"/>
                  <a:cs typeface="+mn-lt"/>
                </a:rPr>
                <a:t>Year</a:t>
              </a:r>
            </a:p>
            <a:p>
              <a:pPr marL="285750" indent="-285750">
                <a:buFont typeface="Arial"/>
                <a:buChar char="•"/>
              </a:pPr>
              <a:r>
                <a:rPr lang="en-CA" sz="1600">
                  <a:solidFill>
                    <a:srgbClr val="0D0D0D"/>
                  </a:solidFill>
                  <a:ea typeface="+mn-lt"/>
                  <a:cs typeface="+mn-lt"/>
                </a:rPr>
                <a:t>Make Company</a:t>
              </a:r>
            </a:p>
            <a:p>
              <a:pPr marL="285750" indent="-285750">
                <a:buFont typeface="Arial"/>
                <a:buChar char="•"/>
              </a:pPr>
              <a:r>
                <a:rPr lang="en-CA" sz="1600">
                  <a:solidFill>
                    <a:srgbClr val="0D0D0D"/>
                  </a:solidFill>
                  <a:ea typeface="+mn-lt"/>
                  <a:cs typeface="+mn-lt"/>
                </a:rPr>
                <a:t>Model</a:t>
              </a:r>
            </a:p>
            <a:p>
              <a:pPr marL="285750" indent="-285750">
                <a:buFont typeface="Arial"/>
                <a:buChar char="•"/>
              </a:pPr>
              <a:r>
                <a:rPr lang="en-CA" sz="1600">
                  <a:solidFill>
                    <a:srgbClr val="0D0D0D"/>
                  </a:solidFill>
                  <a:ea typeface="+mn-lt"/>
                  <a:cs typeface="+mn-lt"/>
                </a:rPr>
                <a:t>Equipment Problems</a:t>
              </a:r>
            </a:p>
          </p:txBody>
        </p:sp>
        <p:sp>
          <p:nvSpPr>
            <p:cNvPr id="13" name="Rectangle 12"/>
            <p:cNvSpPr/>
            <p:nvPr/>
          </p:nvSpPr>
          <p:spPr>
            <a:xfrm>
              <a:off x="7245255" y="4240311"/>
              <a:ext cx="2403318" cy="1843815"/>
            </a:xfrm>
            <a:prstGeom prst="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CA" b="1">
                  <a:solidFill>
                    <a:srgbClr val="C00000"/>
                  </a:solidFill>
                  <a:ea typeface="Calibri" panose="020F0502020204030204"/>
                  <a:cs typeface="Calibri" panose="020F0502020204030204"/>
                </a:rPr>
                <a:t>Road</a:t>
              </a:r>
            </a:p>
            <a:p>
              <a:pPr marL="285750" indent="-285750">
                <a:buFont typeface="Arial"/>
                <a:buChar char="•"/>
              </a:pPr>
              <a:r>
                <a:rPr lang="en-CA" sz="1600">
                  <a:solidFill>
                    <a:srgbClr val="0D0D0D"/>
                  </a:solidFill>
                  <a:ea typeface="+mn-lt"/>
                  <a:cs typeface="+mn-lt"/>
                </a:rPr>
                <a:t>Road name</a:t>
              </a:r>
            </a:p>
            <a:p>
              <a:pPr marL="285750" indent="-285750">
                <a:buFont typeface="Arial"/>
                <a:buChar char="•"/>
              </a:pPr>
              <a:r>
                <a:rPr lang="en-CA" sz="1600">
                  <a:solidFill>
                    <a:srgbClr val="0D0D0D"/>
                  </a:solidFill>
                  <a:ea typeface="+mn-lt"/>
                  <a:cs typeface="+mn-lt"/>
                </a:rPr>
                <a:t>Cross-Street name</a:t>
              </a:r>
            </a:p>
            <a:p>
              <a:pPr marL="285750" indent="-285750">
                <a:buFont typeface="Arial"/>
                <a:buChar char="•"/>
              </a:pPr>
              <a:r>
                <a:rPr lang="en-CA" sz="1600">
                  <a:solidFill>
                    <a:srgbClr val="0D0D0D"/>
                  </a:solidFill>
                  <a:ea typeface="+mn-lt"/>
                  <a:cs typeface="+mn-lt"/>
                </a:rPr>
                <a:t>Surface condition</a:t>
              </a:r>
            </a:p>
          </p:txBody>
        </p:sp>
        <p:sp>
          <p:nvSpPr>
            <p:cNvPr id="20" name="Rectangle 19"/>
            <p:cNvSpPr/>
            <p:nvPr/>
          </p:nvSpPr>
          <p:spPr>
            <a:xfrm>
              <a:off x="1235862" y="3699034"/>
              <a:ext cx="2452354" cy="2809659"/>
            </a:xfrm>
            <a:prstGeom prst="rect">
              <a:avLst/>
            </a:prstGeom>
          </p:spPr>
          <p:style>
            <a:lnRef idx="0">
              <a:schemeClr val="accent1"/>
            </a:lnRef>
            <a:fillRef idx="3">
              <a:schemeClr val="accent1"/>
            </a:fillRef>
            <a:effectRef idx="3">
              <a:schemeClr val="accent1"/>
            </a:effectRef>
            <a:fontRef idx="minor">
              <a:schemeClr val="lt1"/>
            </a:fontRef>
          </p:style>
          <p:txBody>
            <a:bodyPr lIns="91440" tIns="0" rIns="91440" bIns="45720" rtlCol="0" anchor="ctr"/>
            <a:lstStyle/>
            <a:p>
              <a:pPr algn="ctr">
                <a:spcAft>
                  <a:spcPts val="600"/>
                </a:spcAft>
              </a:pPr>
              <a:r>
                <a:rPr lang="en-CA" b="1">
                  <a:solidFill>
                    <a:srgbClr val="C00000"/>
                  </a:solidFill>
                  <a:cs typeface="Calibri"/>
                </a:rPr>
                <a:t>Agency Name</a:t>
              </a:r>
            </a:p>
            <a:p>
              <a:pPr marL="285750" indent="-285750">
                <a:buFont typeface="Arial"/>
                <a:buChar char="•"/>
              </a:pPr>
              <a:r>
                <a:rPr lang="en-CA" sz="1600">
                  <a:solidFill>
                    <a:srgbClr val="0D0D0D"/>
                  </a:solidFill>
                  <a:ea typeface="+mn-lt"/>
                  <a:cs typeface="+mn-lt"/>
                </a:rPr>
                <a:t>Maryland State Police</a:t>
              </a:r>
            </a:p>
            <a:p>
              <a:pPr marL="285750" indent="-285750">
                <a:buFont typeface="Arial"/>
                <a:buChar char="•"/>
              </a:pPr>
              <a:r>
                <a:rPr lang="en-CA" sz="1600">
                  <a:solidFill>
                    <a:srgbClr val="0D0D0D"/>
                  </a:solidFill>
                  <a:ea typeface="+mn-lt"/>
                  <a:cs typeface="+mn-lt"/>
                </a:rPr>
                <a:t>Montgomery County Police</a:t>
              </a:r>
            </a:p>
            <a:p>
              <a:pPr marL="285750" indent="-285750">
                <a:buFont typeface="Arial"/>
                <a:buChar char="•"/>
              </a:pPr>
              <a:r>
                <a:rPr lang="en-CA" sz="1600">
                  <a:solidFill>
                    <a:srgbClr val="0D0D0D"/>
                  </a:solidFill>
                  <a:ea typeface="+mn-lt"/>
                  <a:cs typeface="+mn-lt"/>
                </a:rPr>
                <a:t>Gaithersburg Police</a:t>
              </a:r>
            </a:p>
            <a:p>
              <a:pPr marL="285750" indent="-285750">
                <a:buFont typeface="Arial"/>
                <a:buChar char="•"/>
              </a:pPr>
              <a:r>
                <a:rPr lang="en-CA" sz="1600">
                  <a:solidFill>
                    <a:srgbClr val="0D0D0D"/>
                  </a:solidFill>
                  <a:ea typeface="+mn-lt"/>
                  <a:cs typeface="+mn-lt"/>
                </a:rPr>
                <a:t>Rockville Police</a:t>
              </a:r>
            </a:p>
            <a:p>
              <a:pPr marL="285750" indent="-285750">
                <a:buFont typeface="Arial"/>
                <a:buChar char="•"/>
              </a:pPr>
              <a:r>
                <a:rPr lang="en-CA" sz="1600">
                  <a:solidFill>
                    <a:srgbClr val="0D0D0D"/>
                  </a:solidFill>
                  <a:ea typeface="+mn-lt"/>
                  <a:cs typeface="+mn-lt"/>
                </a:rPr>
                <a:t>Maryland-National Capital Park Police</a:t>
              </a:r>
            </a:p>
          </p:txBody>
        </p:sp>
      </p:grpSp>
      <p:cxnSp>
        <p:nvCxnSpPr>
          <p:cNvPr id="9" name="Connector: Elbow 8">
            <a:extLst>
              <a:ext uri="{FF2B5EF4-FFF2-40B4-BE49-F238E27FC236}">
                <a16:creationId xmlns:a16="http://schemas.microsoft.com/office/drawing/2014/main" id="{02911A07-A19A-421C-235F-AEACE92BB8FA}"/>
              </a:ext>
            </a:extLst>
          </p:cNvPr>
          <p:cNvCxnSpPr>
            <a:cxnSpLocks/>
          </p:cNvCxnSpPr>
          <p:nvPr/>
        </p:nvCxnSpPr>
        <p:spPr>
          <a:xfrm flipH="1">
            <a:off x="3708344" y="2062432"/>
            <a:ext cx="1068784" cy="1020041"/>
          </a:xfrm>
          <a:prstGeom prst="bentConnector3">
            <a:avLst/>
          </a:prstGeom>
          <a:ln w="38100">
            <a:solidFill>
              <a:srgbClr val="AD1F1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578C937-2115-D88E-3EAC-725A9AEF6A84}"/>
              </a:ext>
            </a:extLst>
          </p:cNvPr>
          <p:cNvCxnSpPr>
            <a:cxnSpLocks/>
          </p:cNvCxnSpPr>
          <p:nvPr/>
        </p:nvCxnSpPr>
        <p:spPr>
          <a:xfrm rot="10800000">
            <a:off x="6400801" y="3704629"/>
            <a:ext cx="1341267" cy="1756853"/>
          </a:xfrm>
          <a:prstGeom prst="bentConnector2">
            <a:avLst/>
          </a:prstGeom>
          <a:ln w="38100">
            <a:solidFill>
              <a:srgbClr val="AD1F1F"/>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37C3A416-4292-A6D1-8011-3CAB123C0A54}"/>
              </a:ext>
            </a:extLst>
          </p:cNvPr>
          <p:cNvCxnSpPr>
            <a:cxnSpLocks/>
          </p:cNvCxnSpPr>
          <p:nvPr/>
        </p:nvCxnSpPr>
        <p:spPr>
          <a:xfrm flipV="1">
            <a:off x="3968899" y="3704628"/>
            <a:ext cx="1597014" cy="1637001"/>
          </a:xfrm>
          <a:prstGeom prst="bentConnector2">
            <a:avLst/>
          </a:prstGeom>
          <a:ln w="38100">
            <a:solidFill>
              <a:srgbClr val="AD1F1F"/>
            </a:solidFill>
            <a:tailEnd type="triangle"/>
          </a:ln>
        </p:spPr>
        <p:style>
          <a:lnRef idx="2">
            <a:schemeClr val="accent1"/>
          </a:lnRef>
          <a:fillRef idx="0">
            <a:schemeClr val="accent1"/>
          </a:fillRef>
          <a:effectRef idx="1">
            <a:schemeClr val="accent1"/>
          </a:effectRef>
          <a:fontRef idx="minor">
            <a:schemeClr val="tx1"/>
          </a:fontRef>
        </p:style>
      </p:cxnSp>
      <p:cxnSp>
        <p:nvCxnSpPr>
          <p:cNvPr id="5" name="Connector: Elbow 4">
            <a:extLst>
              <a:ext uri="{FF2B5EF4-FFF2-40B4-BE49-F238E27FC236}">
                <a16:creationId xmlns:a16="http://schemas.microsoft.com/office/drawing/2014/main" id="{BB2D1BE3-2BDD-E8BD-F001-8B8659988DE8}"/>
              </a:ext>
            </a:extLst>
          </p:cNvPr>
          <p:cNvCxnSpPr/>
          <p:nvPr/>
        </p:nvCxnSpPr>
        <p:spPr>
          <a:xfrm>
            <a:off x="7373610" y="2007619"/>
            <a:ext cx="840027" cy="559967"/>
          </a:xfrm>
          <a:prstGeom prst="bentConnector3">
            <a:avLst/>
          </a:prstGeom>
          <a:ln w="38100">
            <a:solidFill>
              <a:srgbClr val="AD1F1F"/>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F4507B30-1403-ABA5-1D2D-C845C6390446}"/>
              </a:ext>
            </a:extLst>
          </p:cNvPr>
          <p:cNvSpPr txBox="1"/>
          <p:nvPr/>
        </p:nvSpPr>
        <p:spPr>
          <a:xfrm>
            <a:off x="3712079" y="2752904"/>
            <a:ext cx="341653" cy="369332"/>
          </a:xfrm>
          <a:prstGeom prst="rect">
            <a:avLst/>
          </a:prstGeom>
          <a:noFill/>
        </p:spPr>
        <p:txBody>
          <a:bodyPr wrap="square" rtlCol="0">
            <a:spAutoFit/>
          </a:bodyPr>
          <a:lstStyle/>
          <a:p>
            <a:r>
              <a:rPr lang="en-US" b="1"/>
              <a:t>M</a:t>
            </a:r>
          </a:p>
        </p:txBody>
      </p:sp>
      <p:sp>
        <p:nvSpPr>
          <p:cNvPr id="4" name="TextBox 3">
            <a:extLst>
              <a:ext uri="{FF2B5EF4-FFF2-40B4-BE49-F238E27FC236}">
                <a16:creationId xmlns:a16="http://schemas.microsoft.com/office/drawing/2014/main" id="{174E3A69-7363-39BE-AD59-F8B895A02247}"/>
              </a:ext>
            </a:extLst>
          </p:cNvPr>
          <p:cNvSpPr txBox="1"/>
          <p:nvPr/>
        </p:nvSpPr>
        <p:spPr>
          <a:xfrm>
            <a:off x="4447444" y="1737814"/>
            <a:ext cx="341653" cy="369332"/>
          </a:xfrm>
          <a:prstGeom prst="rect">
            <a:avLst/>
          </a:prstGeom>
          <a:noFill/>
        </p:spPr>
        <p:txBody>
          <a:bodyPr wrap="square" lIns="91440" tIns="45720" rIns="91440" bIns="45720" rtlCol="0" anchor="t">
            <a:spAutoFit/>
          </a:bodyPr>
          <a:lstStyle/>
          <a:p>
            <a:r>
              <a:rPr lang="en-US" b="1"/>
              <a:t>M</a:t>
            </a:r>
          </a:p>
        </p:txBody>
      </p:sp>
      <p:sp>
        <p:nvSpPr>
          <p:cNvPr id="6" name="TextBox 5">
            <a:extLst>
              <a:ext uri="{FF2B5EF4-FFF2-40B4-BE49-F238E27FC236}">
                <a16:creationId xmlns:a16="http://schemas.microsoft.com/office/drawing/2014/main" id="{51659A57-ECE6-6E49-D75B-6F8EF128AB04}"/>
              </a:ext>
            </a:extLst>
          </p:cNvPr>
          <p:cNvSpPr txBox="1"/>
          <p:nvPr/>
        </p:nvSpPr>
        <p:spPr>
          <a:xfrm>
            <a:off x="7944560" y="2226934"/>
            <a:ext cx="341653" cy="369332"/>
          </a:xfrm>
          <a:prstGeom prst="rect">
            <a:avLst/>
          </a:prstGeom>
          <a:noFill/>
        </p:spPr>
        <p:txBody>
          <a:bodyPr wrap="square" rtlCol="0">
            <a:spAutoFit/>
          </a:bodyPr>
          <a:lstStyle/>
          <a:p>
            <a:r>
              <a:rPr lang="en-US" b="1"/>
              <a:t>M</a:t>
            </a:r>
          </a:p>
        </p:txBody>
      </p:sp>
      <p:sp>
        <p:nvSpPr>
          <p:cNvPr id="7" name="TextBox 6">
            <a:extLst>
              <a:ext uri="{FF2B5EF4-FFF2-40B4-BE49-F238E27FC236}">
                <a16:creationId xmlns:a16="http://schemas.microsoft.com/office/drawing/2014/main" id="{F390165F-441A-2CC6-F8CA-68115A21AF4D}"/>
              </a:ext>
            </a:extLst>
          </p:cNvPr>
          <p:cNvSpPr txBox="1"/>
          <p:nvPr/>
        </p:nvSpPr>
        <p:spPr>
          <a:xfrm>
            <a:off x="7301034" y="1693100"/>
            <a:ext cx="341653" cy="369332"/>
          </a:xfrm>
          <a:prstGeom prst="rect">
            <a:avLst/>
          </a:prstGeom>
          <a:noFill/>
        </p:spPr>
        <p:txBody>
          <a:bodyPr wrap="square" lIns="91440" tIns="45720" rIns="91440" bIns="45720" rtlCol="0" anchor="t">
            <a:spAutoFit/>
          </a:bodyPr>
          <a:lstStyle/>
          <a:p>
            <a:r>
              <a:rPr lang="en-US" b="1"/>
              <a:t>M</a:t>
            </a:r>
          </a:p>
        </p:txBody>
      </p:sp>
      <p:sp>
        <p:nvSpPr>
          <p:cNvPr id="14" name="TextBox 13">
            <a:extLst>
              <a:ext uri="{FF2B5EF4-FFF2-40B4-BE49-F238E27FC236}">
                <a16:creationId xmlns:a16="http://schemas.microsoft.com/office/drawing/2014/main" id="{9D3F941F-880F-723B-656C-A7B4B77C0F81}"/>
              </a:ext>
            </a:extLst>
          </p:cNvPr>
          <p:cNvSpPr txBox="1"/>
          <p:nvPr/>
        </p:nvSpPr>
        <p:spPr>
          <a:xfrm>
            <a:off x="5237662" y="3644528"/>
            <a:ext cx="341653" cy="369332"/>
          </a:xfrm>
          <a:prstGeom prst="rect">
            <a:avLst/>
          </a:prstGeom>
          <a:noFill/>
        </p:spPr>
        <p:txBody>
          <a:bodyPr wrap="square" rtlCol="0">
            <a:spAutoFit/>
          </a:bodyPr>
          <a:lstStyle/>
          <a:p>
            <a:r>
              <a:rPr lang="en-US" b="1"/>
              <a:t>M</a:t>
            </a:r>
          </a:p>
        </p:txBody>
      </p:sp>
      <p:sp>
        <p:nvSpPr>
          <p:cNvPr id="15" name="TextBox 14">
            <a:extLst>
              <a:ext uri="{FF2B5EF4-FFF2-40B4-BE49-F238E27FC236}">
                <a16:creationId xmlns:a16="http://schemas.microsoft.com/office/drawing/2014/main" id="{2CAF03BA-E82F-5144-F63C-E177D4C811C5}"/>
              </a:ext>
            </a:extLst>
          </p:cNvPr>
          <p:cNvSpPr txBox="1"/>
          <p:nvPr/>
        </p:nvSpPr>
        <p:spPr>
          <a:xfrm>
            <a:off x="3903118" y="5078504"/>
            <a:ext cx="341653" cy="369332"/>
          </a:xfrm>
          <a:prstGeom prst="rect">
            <a:avLst/>
          </a:prstGeom>
          <a:noFill/>
        </p:spPr>
        <p:txBody>
          <a:bodyPr wrap="square" rtlCol="0">
            <a:spAutoFit/>
          </a:bodyPr>
          <a:lstStyle/>
          <a:p>
            <a:r>
              <a:rPr lang="en-US" b="1"/>
              <a:t>1</a:t>
            </a:r>
          </a:p>
        </p:txBody>
      </p:sp>
      <p:sp>
        <p:nvSpPr>
          <p:cNvPr id="16" name="TextBox 15">
            <a:extLst>
              <a:ext uri="{FF2B5EF4-FFF2-40B4-BE49-F238E27FC236}">
                <a16:creationId xmlns:a16="http://schemas.microsoft.com/office/drawing/2014/main" id="{EDB735C5-7E1A-C613-E6C3-1168735D5031}"/>
              </a:ext>
            </a:extLst>
          </p:cNvPr>
          <p:cNvSpPr txBox="1"/>
          <p:nvPr/>
        </p:nvSpPr>
        <p:spPr>
          <a:xfrm>
            <a:off x="6370594" y="3644528"/>
            <a:ext cx="341653" cy="369332"/>
          </a:xfrm>
          <a:prstGeom prst="rect">
            <a:avLst/>
          </a:prstGeom>
          <a:noFill/>
        </p:spPr>
        <p:txBody>
          <a:bodyPr wrap="square" rtlCol="0">
            <a:spAutoFit/>
          </a:bodyPr>
          <a:lstStyle/>
          <a:p>
            <a:r>
              <a:rPr lang="en-US" b="1"/>
              <a:t>M</a:t>
            </a:r>
          </a:p>
        </p:txBody>
      </p:sp>
      <p:sp>
        <p:nvSpPr>
          <p:cNvPr id="17" name="TextBox 16">
            <a:extLst>
              <a:ext uri="{FF2B5EF4-FFF2-40B4-BE49-F238E27FC236}">
                <a16:creationId xmlns:a16="http://schemas.microsoft.com/office/drawing/2014/main" id="{A2B20D5C-9631-626E-A7CD-B5D3C0CD2E05}"/>
              </a:ext>
            </a:extLst>
          </p:cNvPr>
          <p:cNvSpPr txBox="1"/>
          <p:nvPr/>
        </p:nvSpPr>
        <p:spPr>
          <a:xfrm>
            <a:off x="7373610" y="5164216"/>
            <a:ext cx="341653" cy="369332"/>
          </a:xfrm>
          <a:prstGeom prst="rect">
            <a:avLst/>
          </a:prstGeom>
          <a:noFill/>
        </p:spPr>
        <p:txBody>
          <a:bodyPr wrap="square" rtlCol="0">
            <a:spAutoFit/>
          </a:bodyPr>
          <a:lstStyle/>
          <a:p>
            <a:r>
              <a:rPr lang="en-US" b="1"/>
              <a:t>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15926" y="1967266"/>
            <a:ext cx="3038622" cy="2547257"/>
          </a:xfrm>
          <a:noFill/>
        </p:spPr>
        <p:txBody>
          <a:bodyPr vert="horz" lIns="91440" tIns="45720" rIns="91440" bIns="45720" rtlCol="0" anchor="ctr">
            <a:normAutofit/>
          </a:bodyPr>
          <a:lstStyle/>
          <a:p>
            <a:pPr algn="ctr"/>
            <a:r>
              <a:rPr lang="en-US" sz="4400" b="1" kern="1200">
                <a:solidFill>
                  <a:srgbClr val="FFFFFF"/>
                </a:solidFill>
                <a:latin typeface="+mj-lt"/>
                <a:ea typeface="+mj-ea"/>
                <a:cs typeface="+mj-cs"/>
              </a:rPr>
              <a:t>Data</a:t>
            </a:r>
            <a:br>
              <a:rPr lang="en-US" sz="4400" b="1" kern="1200">
                <a:solidFill>
                  <a:srgbClr val="FFFFFF"/>
                </a:solidFill>
                <a:latin typeface="+mj-lt"/>
                <a:ea typeface="+mj-ea"/>
                <a:cs typeface="+mj-cs"/>
              </a:rPr>
            </a:br>
            <a:r>
              <a:rPr lang="en-US" sz="4400" b="1" kern="1200">
                <a:solidFill>
                  <a:srgbClr val="FFFFFF"/>
                </a:solidFill>
                <a:latin typeface="+mj-lt"/>
                <a:ea typeface="+mj-ea"/>
                <a:cs typeface="+mj-cs"/>
              </a:rPr>
              <a:t>Dictionary</a:t>
            </a:r>
          </a:p>
        </p:txBody>
      </p:sp>
      <p:graphicFrame>
        <p:nvGraphicFramePr>
          <p:cNvPr id="4" name="Table 3"/>
          <p:cNvGraphicFramePr>
            <a:graphicFrameLocks noGrp="1"/>
          </p:cNvGraphicFramePr>
          <p:nvPr>
            <p:extLst>
              <p:ext uri="{D42A27DB-BD31-4B8C-83A1-F6EECF244321}">
                <p14:modId xmlns:p14="http://schemas.microsoft.com/office/powerpoint/2010/main" val="3425711044"/>
              </p:ext>
            </p:extLst>
          </p:nvPr>
        </p:nvGraphicFramePr>
        <p:xfrm>
          <a:off x="4327584" y="790754"/>
          <a:ext cx="7581532" cy="5222863"/>
        </p:xfrm>
        <a:graphic>
          <a:graphicData uri="http://schemas.openxmlformats.org/drawingml/2006/table">
            <a:tbl>
              <a:tblPr firstRow="1" bandRow="1">
                <a:tableStyleId>{5C22544A-7EE6-4342-B048-85BDC9FD1C3A}</a:tableStyleId>
              </a:tblPr>
              <a:tblGrid>
                <a:gridCol w="333680">
                  <a:extLst>
                    <a:ext uri="{9D8B030D-6E8A-4147-A177-3AD203B41FA5}">
                      <a16:colId xmlns:a16="http://schemas.microsoft.com/office/drawing/2014/main" val="20000"/>
                    </a:ext>
                  </a:extLst>
                </a:gridCol>
                <a:gridCol w="2228490">
                  <a:extLst>
                    <a:ext uri="{9D8B030D-6E8A-4147-A177-3AD203B41FA5}">
                      <a16:colId xmlns:a16="http://schemas.microsoft.com/office/drawing/2014/main" val="20001"/>
                    </a:ext>
                  </a:extLst>
                </a:gridCol>
                <a:gridCol w="5019362">
                  <a:extLst>
                    <a:ext uri="{9D8B030D-6E8A-4147-A177-3AD203B41FA5}">
                      <a16:colId xmlns:a16="http://schemas.microsoft.com/office/drawing/2014/main" val="20002"/>
                    </a:ext>
                  </a:extLst>
                </a:gridCol>
              </a:tblGrid>
              <a:tr h="357684">
                <a:tc>
                  <a:txBody>
                    <a:bodyPr/>
                    <a:lstStyle/>
                    <a:p>
                      <a:pPr marL="0" algn="ctr" rtl="0" eaLnBrk="1" latinLnBrk="0" hangingPunct="1">
                        <a:spcBef>
                          <a:spcPts val="0"/>
                        </a:spcBef>
                        <a:spcAft>
                          <a:spcPts val="0"/>
                        </a:spcAft>
                      </a:pPr>
                      <a:r>
                        <a:rPr lang="en-CA" sz="1600" kern="1200">
                          <a:effectLst/>
                        </a:rPr>
                        <a:t>No</a:t>
                      </a:r>
                      <a:endParaRPr lang="en-CA" sz="1600">
                        <a:effectLst/>
                      </a:endParaRPr>
                    </a:p>
                  </a:txBody>
                  <a:tcPr marL="0" marR="0" marT="0" marB="0" anchor="ctr"/>
                </a:tc>
                <a:tc>
                  <a:txBody>
                    <a:bodyPr/>
                    <a:lstStyle/>
                    <a:p>
                      <a:pPr marL="0" algn="l" rtl="0" eaLnBrk="1" latinLnBrk="0" hangingPunct="1">
                        <a:spcBef>
                          <a:spcPts val="0"/>
                        </a:spcBef>
                        <a:spcAft>
                          <a:spcPts val="0"/>
                        </a:spcAft>
                      </a:pPr>
                      <a:r>
                        <a:rPr lang="en-CA" sz="1600" kern="1200">
                          <a:effectLst/>
                        </a:rPr>
                        <a:t> Topic</a:t>
                      </a:r>
                      <a:endParaRPr lang="en-CA" sz="1600">
                        <a:effectLst/>
                      </a:endParaRPr>
                    </a:p>
                  </a:txBody>
                  <a:tcPr marL="0" marR="0" marT="0" marB="0" anchor="ctr"/>
                </a:tc>
                <a:tc>
                  <a:txBody>
                    <a:bodyPr/>
                    <a:lstStyle/>
                    <a:p>
                      <a:pPr marL="0" algn="l" rtl="0" eaLnBrk="1" latinLnBrk="0" hangingPunct="1">
                        <a:spcBef>
                          <a:spcPts val="0"/>
                        </a:spcBef>
                        <a:spcAft>
                          <a:spcPts val="0"/>
                        </a:spcAft>
                      </a:pPr>
                      <a:r>
                        <a:rPr lang="en-CA" sz="1600" kern="1200">
                          <a:effectLst/>
                        </a:rPr>
                        <a:t> Definition</a:t>
                      </a:r>
                      <a:endParaRPr lang="en-CA" sz="1600">
                        <a:effectLst/>
                      </a:endParaRPr>
                    </a:p>
                  </a:txBody>
                  <a:tcPr marL="0" marR="0" marT="0" marB="0" anchor="ctr"/>
                </a:tc>
                <a:extLst>
                  <a:ext uri="{0D108BD9-81ED-4DB2-BD59-A6C34878D82A}">
                    <a16:rowId xmlns:a16="http://schemas.microsoft.com/office/drawing/2014/main" val="10000"/>
                  </a:ext>
                </a:extLst>
              </a:tr>
              <a:tr h="625948">
                <a:tc>
                  <a:txBody>
                    <a:bodyPr/>
                    <a:lstStyle/>
                    <a:p>
                      <a:pPr marL="0" algn="ctr" rtl="0" eaLnBrk="1" latinLnBrk="0" hangingPunct="1">
                        <a:spcBef>
                          <a:spcPts val="0"/>
                        </a:spcBef>
                        <a:spcAft>
                          <a:spcPts val="0"/>
                        </a:spcAft>
                      </a:pPr>
                      <a:r>
                        <a:rPr lang="en-CA" sz="1600" kern="1200">
                          <a:effectLst/>
                        </a:rPr>
                        <a:t>1</a:t>
                      </a:r>
                      <a:endParaRPr lang="en-CA" sz="1600">
                        <a:effectLst/>
                      </a:endParaRPr>
                    </a:p>
                  </a:txBody>
                  <a:tcPr marL="137160" marR="137160" marT="137160" marB="137160" anchor="ctr"/>
                </a:tc>
                <a:tc>
                  <a:txBody>
                    <a:bodyPr/>
                    <a:lstStyle/>
                    <a:p>
                      <a:pPr marL="0" algn="l" rtl="0" eaLnBrk="1" latinLnBrk="0" hangingPunct="1">
                        <a:spcBef>
                          <a:spcPts val="0"/>
                        </a:spcBef>
                        <a:spcAft>
                          <a:spcPts val="0"/>
                        </a:spcAft>
                      </a:pPr>
                      <a:r>
                        <a:rPr lang="en-US" sz="1600" b="0" i="0" u="none" strike="noStrike" noProof="0">
                          <a:solidFill>
                            <a:srgbClr val="000000"/>
                          </a:solidFill>
                          <a:effectLst/>
                          <a:latin typeface="Calibri" panose="020F0502020204030204"/>
                        </a:rPr>
                        <a:t> </a:t>
                      </a:r>
                      <a:r>
                        <a:rPr lang="en-US" sz="1800"/>
                        <a:t>ACRS Report Type</a:t>
                      </a:r>
                      <a:endParaRPr lang="en-CA" sz="1600"/>
                    </a:p>
                  </a:txBody>
                  <a:tcPr marL="0" marR="0" marT="0" marB="0" anchor="ctr"/>
                </a:tc>
                <a:tc>
                  <a:txBody>
                    <a:bodyPr/>
                    <a:lstStyle/>
                    <a:p>
                      <a:pPr marL="0" lvl="0" algn="l">
                        <a:spcBef>
                          <a:spcPts val="0"/>
                        </a:spcBef>
                        <a:spcAft>
                          <a:spcPts val="0"/>
                        </a:spcAft>
                        <a:buNone/>
                      </a:pPr>
                      <a:r>
                        <a:rPr lang="en-US" sz="1600"/>
                        <a:t>The type of report filed indicating the severity and nature of the collision.</a:t>
                      </a:r>
                      <a:endParaRPr lang="en-CA" sz="1600" b="0" i="0" u="none" strike="noStrike" noProof="0">
                        <a:solidFill>
                          <a:srgbClr val="374151"/>
                        </a:solidFill>
                        <a:effectLst/>
                        <a:latin typeface="Calibri" panose="020F0502020204030204"/>
                      </a:endParaRPr>
                    </a:p>
                  </a:txBody>
                  <a:tcPr marL="0" marR="0" marT="0" marB="0" anchor="ctr"/>
                </a:tc>
                <a:extLst>
                  <a:ext uri="{0D108BD9-81ED-4DB2-BD59-A6C34878D82A}">
                    <a16:rowId xmlns:a16="http://schemas.microsoft.com/office/drawing/2014/main" val="10001"/>
                  </a:ext>
                </a:extLst>
              </a:tr>
              <a:tr h="760080">
                <a:tc>
                  <a:txBody>
                    <a:bodyPr/>
                    <a:lstStyle/>
                    <a:p>
                      <a:pPr marL="0" algn="ctr" rtl="0" eaLnBrk="1" latinLnBrk="0" hangingPunct="1">
                        <a:spcBef>
                          <a:spcPts val="0"/>
                        </a:spcBef>
                        <a:spcAft>
                          <a:spcPts val="0"/>
                        </a:spcAft>
                      </a:pPr>
                      <a:r>
                        <a:rPr lang="en-CA" sz="1600" kern="1200">
                          <a:effectLst/>
                        </a:rPr>
                        <a:t>2</a:t>
                      </a:r>
                      <a:endParaRPr lang="en-CA" sz="1600">
                        <a:effectLst/>
                      </a:endParaRPr>
                    </a:p>
                  </a:txBody>
                  <a:tcPr marL="0" marR="0" marT="0" marB="0" anchor="ctr"/>
                </a:tc>
                <a:tc>
                  <a:txBody>
                    <a:bodyPr/>
                    <a:lstStyle/>
                    <a:p>
                      <a:pPr marL="0" lvl="0" algn="l">
                        <a:spcBef>
                          <a:spcPts val="0"/>
                        </a:spcBef>
                        <a:spcAft>
                          <a:spcPts val="0"/>
                        </a:spcAft>
                        <a:buNone/>
                      </a:pPr>
                      <a:r>
                        <a:rPr lang="en-US" sz="1600" b="0" i="0" u="none" strike="noStrike" noProof="0">
                          <a:solidFill>
                            <a:srgbClr val="000000"/>
                          </a:solidFill>
                          <a:effectLst/>
                          <a:latin typeface="Calibri" panose="020F0502020204030204"/>
                        </a:rPr>
                        <a:t> </a:t>
                      </a:r>
                      <a:r>
                        <a:rPr lang="en-US" sz="1800"/>
                        <a:t>Collision Type</a:t>
                      </a:r>
                      <a:endParaRPr lang="en-CA" sz="1600"/>
                    </a:p>
                  </a:txBody>
                  <a:tcPr marL="0" marR="0" marT="0" marB="0" anchor="ctr"/>
                </a:tc>
                <a:tc>
                  <a:txBody>
                    <a:bodyPr/>
                    <a:lstStyle/>
                    <a:p>
                      <a:pPr marL="0" lvl="0" algn="l">
                        <a:spcBef>
                          <a:spcPts val="0"/>
                        </a:spcBef>
                        <a:spcAft>
                          <a:spcPts val="0"/>
                        </a:spcAft>
                        <a:buNone/>
                      </a:pPr>
                      <a:r>
                        <a:rPr lang="en-US" sz="1600"/>
                        <a:t>Categorization of the collision based on the manner in which it occurred (e.g., rear-end, sideswipe, head-on).</a:t>
                      </a:r>
                    </a:p>
                  </a:txBody>
                  <a:tcPr marL="0" marR="0" marT="0" marB="0" anchor="ctr"/>
                </a:tc>
                <a:extLst>
                  <a:ext uri="{0D108BD9-81ED-4DB2-BD59-A6C34878D82A}">
                    <a16:rowId xmlns:a16="http://schemas.microsoft.com/office/drawing/2014/main" val="10002"/>
                  </a:ext>
                </a:extLst>
              </a:tr>
              <a:tr h="730273">
                <a:tc>
                  <a:txBody>
                    <a:bodyPr/>
                    <a:lstStyle/>
                    <a:p>
                      <a:pPr marL="0" algn="ctr" rtl="0" eaLnBrk="1" latinLnBrk="0" hangingPunct="1">
                        <a:spcBef>
                          <a:spcPts val="0"/>
                        </a:spcBef>
                        <a:spcAft>
                          <a:spcPts val="0"/>
                        </a:spcAft>
                      </a:pPr>
                      <a:r>
                        <a:rPr lang="en-CA" sz="1600" kern="1200">
                          <a:effectLst/>
                        </a:rPr>
                        <a:t>3</a:t>
                      </a:r>
                      <a:endParaRPr lang="en-CA" sz="1600">
                        <a:effectLst/>
                      </a:endParaRPr>
                    </a:p>
                  </a:txBody>
                  <a:tcPr marL="0" marR="0" marT="0" marB="0" anchor="ctr"/>
                </a:tc>
                <a:tc>
                  <a:txBody>
                    <a:bodyPr/>
                    <a:lstStyle/>
                    <a:p>
                      <a:pPr marL="0" algn="l" rtl="0" eaLnBrk="1" latinLnBrk="0" hangingPunct="1">
                        <a:spcBef>
                          <a:spcPts val="0"/>
                        </a:spcBef>
                        <a:spcAft>
                          <a:spcPts val="0"/>
                        </a:spcAft>
                      </a:pPr>
                      <a:r>
                        <a:rPr lang="en-US" sz="1800"/>
                        <a:t>Driver at Fault</a:t>
                      </a:r>
                      <a:endParaRPr lang="en-CA" sz="1800"/>
                    </a:p>
                  </a:txBody>
                  <a:tcPr marL="0" marR="0" marT="0" marB="0" anchor="ctr"/>
                </a:tc>
                <a:tc>
                  <a:txBody>
                    <a:bodyPr/>
                    <a:lstStyle/>
                    <a:p>
                      <a:pPr marL="0" lvl="0" algn="l">
                        <a:spcBef>
                          <a:spcPts val="0"/>
                        </a:spcBef>
                        <a:spcAft>
                          <a:spcPts val="0"/>
                        </a:spcAft>
                        <a:buNone/>
                      </a:pPr>
                      <a:r>
                        <a:rPr lang="en-US" sz="1600"/>
                        <a:t>Indicator of whether the driver was at fault in the collision. </a:t>
                      </a:r>
                    </a:p>
                  </a:txBody>
                  <a:tcPr marL="0" marR="0" marT="0" marB="0" anchor="ctr"/>
                </a:tc>
                <a:extLst>
                  <a:ext uri="{0D108BD9-81ED-4DB2-BD59-A6C34878D82A}">
                    <a16:rowId xmlns:a16="http://schemas.microsoft.com/office/drawing/2014/main" val="10003"/>
                  </a:ext>
                </a:extLst>
              </a:tr>
              <a:tr h="611044">
                <a:tc>
                  <a:txBody>
                    <a:bodyPr/>
                    <a:lstStyle/>
                    <a:p>
                      <a:pPr marL="0" algn="ctr" rtl="0" eaLnBrk="1" latinLnBrk="0" hangingPunct="1">
                        <a:spcBef>
                          <a:spcPts val="0"/>
                        </a:spcBef>
                        <a:spcAft>
                          <a:spcPts val="0"/>
                        </a:spcAft>
                      </a:pPr>
                      <a:r>
                        <a:rPr lang="en-CA" sz="1600" kern="1200">
                          <a:effectLst/>
                        </a:rPr>
                        <a:t>4</a:t>
                      </a:r>
                      <a:endParaRPr lang="en-CA" sz="1600">
                        <a:effectLst/>
                      </a:endParaRPr>
                    </a:p>
                  </a:txBody>
                  <a:tcPr marL="0" marR="0" marT="0" marB="0" anchor="ctr"/>
                </a:tc>
                <a:tc>
                  <a:txBody>
                    <a:bodyPr/>
                    <a:lstStyle/>
                    <a:p>
                      <a:pPr marL="0" algn="l" rtl="0" eaLnBrk="1" latinLnBrk="0" hangingPunct="1">
                        <a:spcBef>
                          <a:spcPts val="0"/>
                        </a:spcBef>
                        <a:spcAft>
                          <a:spcPts val="0"/>
                        </a:spcAft>
                      </a:pPr>
                      <a:r>
                        <a:rPr lang="en-US" sz="1800"/>
                        <a:t>Substance Abuse</a:t>
                      </a:r>
                      <a:r>
                        <a:rPr lang="en-US" sz="1800" b="0" i="0" u="none" strike="noStrike" noProof="0">
                          <a:solidFill>
                            <a:srgbClr val="000000"/>
                          </a:solidFill>
                          <a:effectLst/>
                          <a:latin typeface="Calibri" panose="020F0502020204030204"/>
                        </a:rPr>
                        <a:t> </a:t>
                      </a:r>
                      <a:endParaRPr lang="en-CA" sz="1800"/>
                    </a:p>
                  </a:txBody>
                  <a:tcPr marL="0" marR="0" marT="0" marB="0" anchor="ctr"/>
                </a:tc>
                <a:tc>
                  <a:txBody>
                    <a:bodyPr/>
                    <a:lstStyle/>
                    <a:p>
                      <a:pPr marL="0" lvl="0" algn="l">
                        <a:spcBef>
                          <a:spcPts val="0"/>
                        </a:spcBef>
                        <a:spcAft>
                          <a:spcPts val="0"/>
                        </a:spcAft>
                        <a:buNone/>
                      </a:pPr>
                      <a:r>
                        <a:rPr lang="en-US" sz="1600"/>
                        <a:t>Indicates whether substance abuse was a factor in the collision.</a:t>
                      </a:r>
                    </a:p>
                  </a:txBody>
                  <a:tcPr marL="0" marR="0" marT="0" marB="0" anchor="ctr"/>
                </a:tc>
                <a:extLst>
                  <a:ext uri="{0D108BD9-81ED-4DB2-BD59-A6C34878D82A}">
                    <a16:rowId xmlns:a16="http://schemas.microsoft.com/office/drawing/2014/main" val="10004"/>
                  </a:ext>
                </a:extLst>
              </a:tr>
              <a:tr h="655755">
                <a:tc>
                  <a:txBody>
                    <a:bodyPr/>
                    <a:lstStyle/>
                    <a:p>
                      <a:pPr marL="0" algn="ctr" rtl="0" eaLnBrk="1" latinLnBrk="0" hangingPunct="1">
                        <a:spcBef>
                          <a:spcPts val="0"/>
                        </a:spcBef>
                        <a:spcAft>
                          <a:spcPts val="0"/>
                        </a:spcAft>
                      </a:pPr>
                      <a:r>
                        <a:rPr lang="en-CA" sz="1600" kern="1200">
                          <a:effectLst/>
                        </a:rPr>
                        <a:t>5</a:t>
                      </a:r>
                      <a:endParaRPr lang="en-CA" sz="1600">
                        <a:effectLst/>
                      </a:endParaRPr>
                    </a:p>
                  </a:txBody>
                  <a:tcPr marL="0" marR="0" marT="0" marB="0" anchor="ctr"/>
                </a:tc>
                <a:tc>
                  <a:txBody>
                    <a:bodyPr/>
                    <a:lstStyle/>
                    <a:p>
                      <a:pPr marL="0" algn="l" rtl="0" eaLnBrk="1" latinLnBrk="0" hangingPunct="1">
                        <a:spcBef>
                          <a:spcPts val="0"/>
                        </a:spcBef>
                        <a:spcAft>
                          <a:spcPts val="0"/>
                        </a:spcAft>
                      </a:pPr>
                      <a:r>
                        <a:rPr lang="en-US" sz="1800"/>
                        <a:t>Distracted By</a:t>
                      </a:r>
                      <a:r>
                        <a:rPr lang="en-US" sz="1800" b="0" i="0" u="none" strike="noStrike" noProof="0">
                          <a:solidFill>
                            <a:srgbClr val="000000"/>
                          </a:solidFill>
                          <a:effectLst/>
                          <a:latin typeface="Calibri" panose="020F0502020204030204"/>
                        </a:rPr>
                        <a:t> </a:t>
                      </a:r>
                      <a:endParaRPr lang="en-CA" sz="1800"/>
                    </a:p>
                  </a:txBody>
                  <a:tcPr marL="0" marR="0" marT="0" marB="0" anchor="ctr"/>
                </a:tc>
                <a:tc>
                  <a:txBody>
                    <a:bodyPr/>
                    <a:lstStyle/>
                    <a:p>
                      <a:pPr marL="0" lvl="0" algn="l">
                        <a:spcBef>
                          <a:spcPts val="0"/>
                        </a:spcBef>
                        <a:spcAft>
                          <a:spcPts val="0"/>
                        </a:spcAft>
                        <a:buNone/>
                      </a:pPr>
                      <a:r>
                        <a:rPr lang="en-US" sz="1600"/>
                        <a:t>Factor(s) contributing to the driver's distraction at the time of the collision.</a:t>
                      </a:r>
                    </a:p>
                  </a:txBody>
                  <a:tcPr marL="0" marR="0" marT="0" marB="0" anchor="ctr"/>
                </a:tc>
                <a:extLst>
                  <a:ext uri="{0D108BD9-81ED-4DB2-BD59-A6C34878D82A}">
                    <a16:rowId xmlns:a16="http://schemas.microsoft.com/office/drawing/2014/main" val="10005"/>
                  </a:ext>
                </a:extLst>
              </a:tr>
              <a:tr h="640852">
                <a:tc>
                  <a:txBody>
                    <a:bodyPr/>
                    <a:lstStyle/>
                    <a:p>
                      <a:pPr marL="0" algn="ctr" rtl="0" eaLnBrk="1" latinLnBrk="0" hangingPunct="1">
                        <a:spcBef>
                          <a:spcPts val="0"/>
                        </a:spcBef>
                        <a:spcAft>
                          <a:spcPts val="0"/>
                        </a:spcAft>
                      </a:pPr>
                      <a:r>
                        <a:rPr lang="en-CA" sz="1600" kern="1200">
                          <a:effectLst/>
                        </a:rPr>
                        <a:t>6</a:t>
                      </a:r>
                      <a:endParaRPr lang="en-CA" sz="1600">
                        <a:effectLst/>
                      </a:endParaRPr>
                    </a:p>
                  </a:txBody>
                  <a:tcPr marL="0" marR="0" marT="0" marB="0" anchor="ctr"/>
                </a:tc>
                <a:tc>
                  <a:txBody>
                    <a:bodyPr/>
                    <a:lstStyle/>
                    <a:p>
                      <a:pPr marL="0" algn="l" rtl="0" eaLnBrk="1" latinLnBrk="0" hangingPunct="1">
                        <a:spcBef>
                          <a:spcPts val="0"/>
                        </a:spcBef>
                        <a:spcAft>
                          <a:spcPts val="0"/>
                        </a:spcAft>
                      </a:pPr>
                      <a:r>
                        <a:rPr lang="en-US" sz="1600" b="0" i="0" u="none" strike="noStrike" noProof="0">
                          <a:solidFill>
                            <a:srgbClr val="000000"/>
                          </a:solidFill>
                          <a:effectLst/>
                          <a:latin typeface="Calibri" panose="020F0502020204030204"/>
                        </a:rPr>
                        <a:t> </a:t>
                      </a:r>
                      <a:r>
                        <a:rPr lang="en-US" sz="1800"/>
                        <a:t>Injury Severity</a:t>
                      </a:r>
                      <a:endParaRPr lang="en-CA" sz="1600"/>
                    </a:p>
                  </a:txBody>
                  <a:tcPr marL="0" marR="0" marT="0" marB="0" anchor="ctr"/>
                </a:tc>
                <a:tc>
                  <a:txBody>
                    <a:bodyPr/>
                    <a:lstStyle/>
                    <a:p>
                      <a:pPr marL="0" lvl="0" algn="l">
                        <a:spcBef>
                          <a:spcPts val="0"/>
                        </a:spcBef>
                        <a:spcAft>
                          <a:spcPts val="0"/>
                        </a:spcAft>
                        <a:buNone/>
                      </a:pPr>
                      <a:r>
                        <a:rPr lang="en-US" sz="1600"/>
                        <a:t>The severity of injuries sustained by the driver, classified into categories such as fatal injury, No apparent Injury, possible injury, suspected minor injury and suspected serious injury.</a:t>
                      </a:r>
                    </a:p>
                  </a:txBody>
                  <a:tcPr marL="0" marR="0" marT="0" marB="0" anchor="ctr"/>
                </a:tc>
                <a:extLst>
                  <a:ext uri="{0D108BD9-81ED-4DB2-BD59-A6C34878D82A}">
                    <a16:rowId xmlns:a16="http://schemas.microsoft.com/office/drawing/2014/main" val="10006"/>
                  </a:ext>
                </a:extLst>
              </a:tr>
              <a:tr h="506719">
                <a:tc>
                  <a:txBody>
                    <a:bodyPr/>
                    <a:lstStyle/>
                    <a:p>
                      <a:pPr marL="0" algn="ctr" rtl="0" eaLnBrk="1" latinLnBrk="0" hangingPunct="1">
                        <a:spcBef>
                          <a:spcPts val="0"/>
                        </a:spcBef>
                        <a:spcAft>
                          <a:spcPts val="0"/>
                        </a:spcAft>
                      </a:pPr>
                      <a:r>
                        <a:rPr lang="en-CA" sz="1600" kern="1200">
                          <a:effectLst/>
                        </a:rPr>
                        <a:t>7</a:t>
                      </a:r>
                      <a:endParaRPr lang="en-CA" sz="1600">
                        <a:effectLst/>
                      </a:endParaRPr>
                    </a:p>
                  </a:txBody>
                  <a:tcPr marL="0" marR="0" marT="0" marB="0" anchor="ctr"/>
                </a:tc>
                <a:tc>
                  <a:txBody>
                    <a:bodyPr/>
                    <a:lstStyle/>
                    <a:p>
                      <a:pPr marL="0" algn="l" rtl="0" eaLnBrk="1" latinLnBrk="0" hangingPunct="1">
                        <a:spcBef>
                          <a:spcPts val="0"/>
                        </a:spcBef>
                        <a:spcAft>
                          <a:spcPts val="0"/>
                        </a:spcAft>
                      </a:pPr>
                      <a:r>
                        <a:rPr lang="en-US" sz="1600" b="0" i="0" u="none" strike="noStrike" noProof="0">
                          <a:solidFill>
                            <a:schemeClr val="tx1"/>
                          </a:solidFill>
                          <a:effectLst/>
                          <a:latin typeface="Calibri" panose="020F0502020204030204"/>
                        </a:rPr>
                        <a:t> </a:t>
                      </a:r>
                      <a:r>
                        <a:rPr lang="en-US" sz="1800"/>
                        <a:t>Body Type</a:t>
                      </a:r>
                      <a:endParaRPr lang="en-CA" sz="1600">
                        <a:solidFill>
                          <a:schemeClr val="tx1"/>
                        </a:solidFill>
                      </a:endParaRPr>
                    </a:p>
                  </a:txBody>
                  <a:tcPr marL="0" marR="0" marT="0" marB="0" anchor="ctr"/>
                </a:tc>
                <a:tc>
                  <a:txBody>
                    <a:bodyPr/>
                    <a:lstStyle/>
                    <a:p>
                      <a:pPr lvl="0" algn="l">
                        <a:lnSpc>
                          <a:spcPct val="100000"/>
                        </a:lnSpc>
                        <a:spcBef>
                          <a:spcPts val="0"/>
                        </a:spcBef>
                        <a:spcAft>
                          <a:spcPts val="0"/>
                        </a:spcAft>
                        <a:buNone/>
                      </a:pPr>
                      <a:r>
                        <a:rPr lang="en-US" sz="1600"/>
                        <a:t>The type of vehicle involved in the collision (e.g., sedan, SUV, truck).</a:t>
                      </a:r>
                    </a:p>
                  </a:txBody>
                  <a:tcPr marL="0" marR="0"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road with lava and smoke&#10;&#10;Description automatically generated">
            <a:extLst>
              <a:ext uri="{FF2B5EF4-FFF2-40B4-BE49-F238E27FC236}">
                <a16:creationId xmlns:a16="http://schemas.microsoft.com/office/drawing/2014/main" id="{338AA2EF-4FE3-69C9-C633-00EB26FA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A72C19-858F-24DC-BE69-3B28CA2AD008}"/>
              </a:ext>
            </a:extLst>
          </p:cNvPr>
          <p:cNvSpPr>
            <a:spLocks noGrp="1"/>
          </p:cNvSpPr>
          <p:nvPr>
            <p:ph type="title"/>
          </p:nvPr>
        </p:nvSpPr>
        <p:spPr>
          <a:xfrm>
            <a:off x="1068142" y="1601504"/>
            <a:ext cx="9404723" cy="1400530"/>
          </a:xfrm>
        </p:spPr>
        <p:txBody>
          <a:bodyPr/>
          <a:lstStyle/>
          <a:p>
            <a:pPr algn="ctr"/>
            <a:r>
              <a:rPr lang="en-CA" sz="6000" b="1">
                <a:solidFill>
                  <a:srgbClr val="FFFFFF"/>
                </a:solidFill>
              </a:rPr>
              <a:t>Business Understanding</a:t>
            </a:r>
            <a:br>
              <a:rPr lang="en-CA" sz="6000" b="1">
                <a:solidFill>
                  <a:srgbClr val="FFFFFF"/>
                </a:solidFill>
              </a:rPr>
            </a:br>
            <a:r>
              <a:rPr lang="en-CA" sz="6000" b="1">
                <a:solidFill>
                  <a:srgbClr val="FFFFFF"/>
                </a:solidFill>
              </a:rPr>
              <a:t>Low Level</a:t>
            </a:r>
            <a:endParaRPr lang="en-US" sz="6000" b="1"/>
          </a:p>
        </p:txBody>
      </p:sp>
    </p:spTree>
    <p:extLst>
      <p:ext uri="{BB962C8B-B14F-4D97-AF65-F5344CB8AC3E}">
        <p14:creationId xmlns:p14="http://schemas.microsoft.com/office/powerpoint/2010/main" val="145248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66A3-AE86-119C-2BC7-DB3D650BDE3A}"/>
              </a:ext>
            </a:extLst>
          </p:cNvPr>
          <p:cNvSpPr>
            <a:spLocks noGrp="1"/>
          </p:cNvSpPr>
          <p:nvPr>
            <p:ph type="title"/>
          </p:nvPr>
        </p:nvSpPr>
        <p:spPr>
          <a:xfrm>
            <a:off x="677334" y="609600"/>
            <a:ext cx="10825158" cy="803216"/>
          </a:xfrm>
        </p:spPr>
        <p:txBody>
          <a:bodyPr/>
          <a:lstStyle/>
          <a:p>
            <a:r>
              <a:rPr lang="en-US" sz="4000" b="1" cap="all">
                <a:latin typeface="Century Gothic"/>
              </a:rPr>
              <a:t>Data Modeling</a:t>
            </a:r>
            <a:endParaRPr lang="en-US" b="1"/>
          </a:p>
        </p:txBody>
      </p:sp>
      <p:pic>
        <p:nvPicPr>
          <p:cNvPr id="4" name="Content Placeholder 3" descr="A screenshot of a report&#10;&#10;Description automatically generated">
            <a:extLst>
              <a:ext uri="{FF2B5EF4-FFF2-40B4-BE49-F238E27FC236}">
                <a16:creationId xmlns:a16="http://schemas.microsoft.com/office/drawing/2014/main" id="{6A0E6BD0-1185-CCCD-82DC-12E9C8F6E4D8}"/>
              </a:ext>
            </a:extLst>
          </p:cNvPr>
          <p:cNvPicPr>
            <a:picLocks noGrp="1" noChangeAspect="1"/>
          </p:cNvPicPr>
          <p:nvPr>
            <p:ph idx="1"/>
          </p:nvPr>
        </p:nvPicPr>
        <p:blipFill>
          <a:blip r:embed="rId2"/>
          <a:stretch>
            <a:fillRect/>
          </a:stretch>
        </p:blipFill>
        <p:spPr>
          <a:xfrm>
            <a:off x="806235" y="1416163"/>
            <a:ext cx="10696753" cy="5053322"/>
          </a:xfrm>
        </p:spPr>
      </p:pic>
    </p:spTree>
    <p:extLst>
      <p:ext uri="{BB962C8B-B14F-4D97-AF65-F5344CB8AC3E}">
        <p14:creationId xmlns:p14="http://schemas.microsoft.com/office/powerpoint/2010/main" val="3766951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CE7F-93D7-8C4E-F742-7E3439763ABD}"/>
              </a:ext>
            </a:extLst>
          </p:cNvPr>
          <p:cNvSpPr>
            <a:spLocks noGrp="1"/>
          </p:cNvSpPr>
          <p:nvPr>
            <p:ph type="title"/>
          </p:nvPr>
        </p:nvSpPr>
        <p:spPr>
          <a:xfrm>
            <a:off x="677334" y="342311"/>
            <a:ext cx="8596668" cy="702574"/>
          </a:xfrm>
        </p:spPr>
        <p:txBody>
          <a:bodyPr/>
          <a:lstStyle/>
          <a:p>
            <a:r>
              <a:rPr lang="en-US" sz="4000" b="1" cap="all">
                <a:latin typeface="Century Gothic"/>
              </a:rPr>
              <a:t>DATA MODELING</a:t>
            </a:r>
            <a:endParaRPr lang="en-US" sz="4000">
              <a:solidFill>
                <a:srgbClr val="000000"/>
              </a:solidFill>
              <a:latin typeface="Century Gothic"/>
            </a:endParaRPr>
          </a:p>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FF36FA6A-1393-D920-0BFF-A820FDC30F39}"/>
              </a:ext>
            </a:extLst>
          </p:cNvPr>
          <p:cNvPicPr>
            <a:picLocks noGrp="1" noChangeAspect="1"/>
          </p:cNvPicPr>
          <p:nvPr>
            <p:ph idx="1"/>
          </p:nvPr>
        </p:nvPicPr>
        <p:blipFill rotWithShape="1">
          <a:blip r:embed="rId2"/>
          <a:srcRect b="12707"/>
          <a:stretch/>
        </p:blipFill>
        <p:spPr>
          <a:xfrm>
            <a:off x="806234" y="1167619"/>
            <a:ext cx="10743341" cy="5348070"/>
          </a:xfrm>
        </p:spPr>
      </p:pic>
    </p:spTree>
    <p:extLst>
      <p:ext uri="{BB962C8B-B14F-4D97-AF65-F5344CB8AC3E}">
        <p14:creationId xmlns:p14="http://schemas.microsoft.com/office/powerpoint/2010/main" val="1742738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0DE14-356C-D45B-1552-5CCF5AF594D0}"/>
              </a:ext>
            </a:extLst>
          </p:cNvPr>
          <p:cNvSpPr>
            <a:spLocks noGrp="1"/>
          </p:cNvSpPr>
          <p:nvPr>
            <p:ph type="title"/>
          </p:nvPr>
        </p:nvSpPr>
        <p:spPr>
          <a:xfrm>
            <a:off x="677334" y="257907"/>
            <a:ext cx="8596668" cy="745706"/>
          </a:xfrm>
        </p:spPr>
        <p:txBody>
          <a:bodyPr/>
          <a:lstStyle/>
          <a:p>
            <a:r>
              <a:rPr lang="en-US" sz="4000" b="1" cap="all">
                <a:latin typeface="Century Gothic"/>
              </a:rPr>
              <a:t>DATA MODELING</a:t>
            </a:r>
            <a:endParaRPr lang="en-US" sz="4000">
              <a:solidFill>
                <a:srgbClr val="000000"/>
              </a:solidFill>
              <a:latin typeface="Century Gothic"/>
            </a:endParaRPr>
          </a:p>
          <a:p>
            <a:endParaRPr lang="en-US">
              <a:solidFill>
                <a:srgbClr val="000000"/>
              </a:solidFill>
            </a:endParaRPr>
          </a:p>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BAD301B5-1958-6543-61F8-3AAA86705FC6}"/>
              </a:ext>
            </a:extLst>
          </p:cNvPr>
          <p:cNvPicPr>
            <a:picLocks noGrp="1" noChangeAspect="1"/>
          </p:cNvPicPr>
          <p:nvPr>
            <p:ph idx="1"/>
          </p:nvPr>
        </p:nvPicPr>
        <p:blipFill>
          <a:blip r:embed="rId2"/>
          <a:stretch>
            <a:fillRect/>
          </a:stretch>
        </p:blipFill>
        <p:spPr>
          <a:xfrm>
            <a:off x="676838" y="1406921"/>
            <a:ext cx="9944270" cy="5078285"/>
          </a:xfrm>
        </p:spPr>
      </p:pic>
    </p:spTree>
    <p:extLst>
      <p:ext uri="{BB962C8B-B14F-4D97-AF65-F5344CB8AC3E}">
        <p14:creationId xmlns:p14="http://schemas.microsoft.com/office/powerpoint/2010/main" val="1324320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0A8E-9E50-CEE6-AE7C-23AFB70FE0EB}"/>
              </a:ext>
            </a:extLst>
          </p:cNvPr>
          <p:cNvSpPr>
            <a:spLocks noGrp="1"/>
          </p:cNvSpPr>
          <p:nvPr>
            <p:ph type="title"/>
          </p:nvPr>
        </p:nvSpPr>
        <p:spPr>
          <a:xfrm>
            <a:off x="691402" y="420851"/>
            <a:ext cx="8927347" cy="946989"/>
          </a:xfrm>
        </p:spPr>
        <p:txBody>
          <a:bodyPr>
            <a:normAutofit fontScale="90000"/>
          </a:bodyPr>
          <a:lstStyle/>
          <a:p>
            <a:r>
              <a:rPr lang="en-US" sz="4400" b="1" cap="all">
                <a:latin typeface="Century Gothic"/>
              </a:rPr>
              <a:t>SQL Result After DATA MODELING</a:t>
            </a:r>
            <a:r>
              <a:rPr lang="en-US" sz="4000">
                <a:solidFill>
                  <a:schemeClr val="tx1"/>
                </a:solidFill>
                <a:latin typeface="Century Gothic"/>
                <a:ea typeface="Segoe UI"/>
                <a:cs typeface="Segoe UI"/>
              </a:rPr>
              <a:t>​</a:t>
            </a:r>
          </a:p>
          <a:p>
            <a:pPr rtl="0"/>
            <a:r>
              <a:rPr lang="en-US" sz="3600">
                <a:solidFill>
                  <a:schemeClr val="tx1"/>
                </a:solidFill>
                <a:latin typeface="Trebuchet MS"/>
                <a:ea typeface="Segoe UI"/>
                <a:cs typeface="Segoe UI"/>
              </a:rPr>
              <a:t>​</a:t>
            </a:r>
            <a:endParaRPr lang="en-US">
              <a:solidFill>
                <a:schemeClr val="tx1"/>
              </a:solidFill>
            </a:endParaRPr>
          </a:p>
        </p:txBody>
      </p:sp>
      <p:pic>
        <p:nvPicPr>
          <p:cNvPr id="4" name="Content Placeholder 3" descr="A screenshot of a computer&#10;&#10;Description automatically generated">
            <a:extLst>
              <a:ext uri="{FF2B5EF4-FFF2-40B4-BE49-F238E27FC236}">
                <a16:creationId xmlns:a16="http://schemas.microsoft.com/office/drawing/2014/main" id="{C640921C-D019-24FA-5B8B-74ABBCEDFA10}"/>
              </a:ext>
            </a:extLst>
          </p:cNvPr>
          <p:cNvPicPr>
            <a:picLocks noGrp="1" noChangeAspect="1"/>
          </p:cNvPicPr>
          <p:nvPr>
            <p:ph idx="1"/>
          </p:nvPr>
        </p:nvPicPr>
        <p:blipFill>
          <a:blip r:embed="rId2"/>
          <a:stretch>
            <a:fillRect/>
          </a:stretch>
        </p:blipFill>
        <p:spPr>
          <a:xfrm>
            <a:off x="826613" y="1367840"/>
            <a:ext cx="6558925" cy="5351252"/>
          </a:xfrm>
        </p:spPr>
      </p:pic>
    </p:spTree>
    <p:extLst>
      <p:ext uri="{BB962C8B-B14F-4D97-AF65-F5344CB8AC3E}">
        <p14:creationId xmlns:p14="http://schemas.microsoft.com/office/powerpoint/2010/main" val="137492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road with lava and smoke&#10;&#10;Description automatically generated">
            <a:extLst>
              <a:ext uri="{FF2B5EF4-FFF2-40B4-BE49-F238E27FC236}">
                <a16:creationId xmlns:a16="http://schemas.microsoft.com/office/drawing/2014/main" id="{338AA2EF-4FE3-69C9-C633-00EB26FA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A72C19-858F-24DC-BE69-3B28CA2AD008}"/>
              </a:ext>
            </a:extLst>
          </p:cNvPr>
          <p:cNvSpPr>
            <a:spLocks noGrp="1"/>
          </p:cNvSpPr>
          <p:nvPr>
            <p:ph type="title"/>
          </p:nvPr>
        </p:nvSpPr>
        <p:spPr>
          <a:xfrm>
            <a:off x="1068142" y="1601504"/>
            <a:ext cx="9404723" cy="1400530"/>
          </a:xfrm>
        </p:spPr>
        <p:txBody>
          <a:bodyPr/>
          <a:lstStyle/>
          <a:p>
            <a:pPr algn="ctr"/>
            <a:r>
              <a:rPr lang="en-CA" sz="6000" b="1">
                <a:solidFill>
                  <a:srgbClr val="FFFFFF"/>
                </a:solidFill>
              </a:rPr>
              <a:t>Business Understanding</a:t>
            </a:r>
            <a:br>
              <a:rPr lang="en-CA" sz="6000" b="1">
                <a:solidFill>
                  <a:srgbClr val="FFFFFF"/>
                </a:solidFill>
              </a:rPr>
            </a:br>
            <a:r>
              <a:rPr lang="en-CA" sz="6000" b="1">
                <a:solidFill>
                  <a:srgbClr val="FFFFFF"/>
                </a:solidFill>
              </a:rPr>
              <a:t>High Level</a:t>
            </a:r>
            <a:endParaRPr lang="en-US" sz="6000" b="1"/>
          </a:p>
        </p:txBody>
      </p:sp>
    </p:spTree>
    <p:extLst>
      <p:ext uri="{BB962C8B-B14F-4D97-AF65-F5344CB8AC3E}">
        <p14:creationId xmlns:p14="http://schemas.microsoft.com/office/powerpoint/2010/main" val="2429674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road with lava and smoke&#10;&#10;Description automatically generated">
            <a:extLst>
              <a:ext uri="{FF2B5EF4-FFF2-40B4-BE49-F238E27FC236}">
                <a16:creationId xmlns:a16="http://schemas.microsoft.com/office/drawing/2014/main" id="{338AA2EF-4FE3-69C9-C633-00EB26FA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A72C19-858F-24DC-BE69-3B28CA2AD008}"/>
              </a:ext>
            </a:extLst>
          </p:cNvPr>
          <p:cNvSpPr>
            <a:spLocks noGrp="1"/>
          </p:cNvSpPr>
          <p:nvPr>
            <p:ph type="title"/>
          </p:nvPr>
        </p:nvSpPr>
        <p:spPr>
          <a:xfrm>
            <a:off x="1068142" y="1601504"/>
            <a:ext cx="9404723" cy="1400530"/>
          </a:xfrm>
        </p:spPr>
        <p:txBody>
          <a:bodyPr/>
          <a:lstStyle/>
          <a:p>
            <a:pPr algn="ctr"/>
            <a:r>
              <a:rPr lang="en-CA" sz="6000" b="1">
                <a:solidFill>
                  <a:srgbClr val="FFFFFF"/>
                </a:solidFill>
              </a:rPr>
              <a:t>Data Understanding</a:t>
            </a:r>
            <a:br>
              <a:rPr lang="en-CA" sz="6000" b="1">
                <a:solidFill>
                  <a:srgbClr val="FFFFFF"/>
                </a:solidFill>
              </a:rPr>
            </a:br>
            <a:r>
              <a:rPr lang="en-CA" sz="6000" b="1">
                <a:solidFill>
                  <a:srgbClr val="FFFFFF"/>
                </a:solidFill>
              </a:rPr>
              <a:t>Low Level</a:t>
            </a:r>
            <a:endParaRPr lang="en-US" sz="6000" b="1"/>
          </a:p>
        </p:txBody>
      </p:sp>
    </p:spTree>
    <p:extLst>
      <p:ext uri="{BB962C8B-B14F-4D97-AF65-F5344CB8AC3E}">
        <p14:creationId xmlns:p14="http://schemas.microsoft.com/office/powerpoint/2010/main" val="3214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91" y="333977"/>
            <a:ext cx="11210925" cy="744836"/>
          </a:xfrm>
        </p:spPr>
        <p:txBody>
          <a:bodyPr vert="horz" lIns="91440" tIns="45720" rIns="91440" bIns="45720" rtlCol="0" anchor="ctr">
            <a:normAutofit fontScale="90000"/>
          </a:bodyPr>
          <a:lstStyle/>
          <a:p>
            <a:pPr algn="ctr"/>
            <a:r>
              <a:rPr lang="en-US" sz="4000" b="1" cap="all">
                <a:latin typeface="Century Gothic"/>
              </a:rPr>
              <a:t>Database Diagram – Tables and Columns</a:t>
            </a:r>
          </a:p>
        </p:txBody>
      </p:sp>
      <p:pic>
        <p:nvPicPr>
          <p:cNvPr id="3" name="Picture 2" descr="A screenshot of a computer">
            <a:extLst>
              <a:ext uri="{FF2B5EF4-FFF2-40B4-BE49-F238E27FC236}">
                <a16:creationId xmlns:a16="http://schemas.microsoft.com/office/drawing/2014/main" id="{9D5F28CE-9BCF-1CEA-A9E0-47D7CD7DA9CB}"/>
              </a:ext>
            </a:extLst>
          </p:cNvPr>
          <p:cNvPicPr>
            <a:picLocks noChangeAspect="1"/>
          </p:cNvPicPr>
          <p:nvPr/>
        </p:nvPicPr>
        <p:blipFill>
          <a:blip r:embed="rId3"/>
          <a:stretch>
            <a:fillRect/>
          </a:stretch>
        </p:blipFill>
        <p:spPr>
          <a:xfrm>
            <a:off x="445698" y="1387821"/>
            <a:ext cx="11314981" cy="530443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road with lava and smoke&#10;&#10;Description automatically generated">
            <a:extLst>
              <a:ext uri="{FF2B5EF4-FFF2-40B4-BE49-F238E27FC236}">
                <a16:creationId xmlns:a16="http://schemas.microsoft.com/office/drawing/2014/main" id="{338AA2EF-4FE3-69C9-C633-00EB26FA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A72C19-858F-24DC-BE69-3B28CA2AD008}"/>
              </a:ext>
            </a:extLst>
          </p:cNvPr>
          <p:cNvSpPr>
            <a:spLocks noGrp="1"/>
          </p:cNvSpPr>
          <p:nvPr>
            <p:ph type="title"/>
          </p:nvPr>
        </p:nvSpPr>
        <p:spPr>
          <a:xfrm>
            <a:off x="1068142" y="1601504"/>
            <a:ext cx="9404723" cy="1400530"/>
          </a:xfrm>
        </p:spPr>
        <p:txBody>
          <a:bodyPr/>
          <a:lstStyle/>
          <a:p>
            <a:pPr algn="ctr"/>
            <a:r>
              <a:rPr lang="en-CA" sz="6000" b="1">
                <a:solidFill>
                  <a:srgbClr val="FFFFFF"/>
                </a:solidFill>
              </a:rPr>
              <a:t>Data Preparation</a:t>
            </a:r>
            <a:endParaRPr lang="en-US" sz="6000" b="1"/>
          </a:p>
        </p:txBody>
      </p:sp>
    </p:spTree>
    <p:extLst>
      <p:ext uri="{BB962C8B-B14F-4D97-AF65-F5344CB8AC3E}">
        <p14:creationId xmlns:p14="http://schemas.microsoft.com/office/powerpoint/2010/main" val="1961255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69836"/>
            <a:ext cx="9404723" cy="1400530"/>
          </a:xfrm>
        </p:spPr>
        <p:txBody>
          <a:bodyPr/>
          <a:lstStyle/>
          <a:p>
            <a:r>
              <a:rPr lang="en-CA" sz="4000" b="1" cap="all">
                <a:latin typeface="Century Gothic"/>
              </a:rPr>
              <a:t>Data Preparation – </a:t>
            </a:r>
            <a:br>
              <a:rPr lang="en-CA" sz="4000" b="1" cap="all">
                <a:latin typeface="Century Gothic"/>
              </a:rPr>
            </a:br>
            <a:r>
              <a:rPr lang="en-CA" sz="4000" b="1" cap="all">
                <a:latin typeface="Century Gothic"/>
              </a:rPr>
              <a:t>Data cleansing</a:t>
            </a:r>
          </a:p>
        </p:txBody>
      </p:sp>
      <p:sp>
        <p:nvSpPr>
          <p:cNvPr id="4" name="Content Placeholder 3"/>
          <p:cNvSpPr>
            <a:spLocks noGrp="1"/>
          </p:cNvSpPr>
          <p:nvPr>
            <p:ph idx="1"/>
          </p:nvPr>
        </p:nvSpPr>
        <p:spPr>
          <a:xfrm>
            <a:off x="677334" y="1826507"/>
            <a:ext cx="9473686" cy="4369603"/>
          </a:xfrm>
        </p:spPr>
        <p:txBody>
          <a:bodyPr vert="horz" lIns="91440" tIns="45720" rIns="91440" bIns="45720" rtlCol="0" anchor="t">
            <a:normAutofit lnSpcReduction="10000"/>
          </a:bodyPr>
          <a:lstStyle/>
          <a:p>
            <a:r>
              <a:rPr lang="en-US" sz="2000">
                <a:solidFill>
                  <a:schemeClr val="tx1"/>
                </a:solidFill>
                <a:ea typeface="+mn-lt"/>
                <a:cs typeface="+mn-lt"/>
              </a:rPr>
              <a:t>First, data cleaning was performed in the excel to ensure the quality and accuracy of the data. The null and empty values, duplicates, outliers, and errors were removed from the data.</a:t>
            </a:r>
          </a:p>
          <a:p>
            <a:r>
              <a:rPr lang="en-US" sz="2000">
                <a:solidFill>
                  <a:schemeClr val="tx1"/>
                </a:solidFill>
                <a:ea typeface="+mn-lt"/>
                <a:cs typeface="+mn-lt"/>
              </a:rPr>
              <a:t>Afterward, we imported the dataset into VS Code and utilized Python programming to split the combined Date and Time column into separate columns and adjust their data types accordingly.</a:t>
            </a:r>
            <a:endParaRPr lang="en-US" sz="2000">
              <a:solidFill>
                <a:schemeClr val="tx1"/>
              </a:solidFill>
              <a:latin typeface="Century Gothic"/>
              <a:ea typeface="+mn-lt"/>
              <a:cs typeface="+mn-lt"/>
            </a:endParaRPr>
          </a:p>
          <a:p>
            <a:r>
              <a:rPr lang="en-US" sz="2000">
                <a:solidFill>
                  <a:schemeClr val="tx1"/>
                </a:solidFill>
                <a:ea typeface="+mn-lt"/>
                <a:cs typeface="+mn-lt"/>
              </a:rPr>
              <a:t>Following the import process, we transitioned the data to SQL Server Management Studio (SSMS) for executing data queries and extracting the necessary information.</a:t>
            </a:r>
          </a:p>
          <a:p>
            <a:r>
              <a:rPr lang="en-US" sz="2000">
                <a:solidFill>
                  <a:schemeClr val="tx1"/>
                </a:solidFill>
                <a:ea typeface="+mn-lt"/>
                <a:cs typeface="+mn-lt"/>
              </a:rPr>
              <a:t>Subsequently, we proceeded to design the data modeling using SQL Server Integration Services (SSIS).</a:t>
            </a:r>
            <a:endParaRPr lang="en-US">
              <a:solidFill>
                <a:schemeClr val="tx1"/>
              </a:solidFill>
              <a:ea typeface="+mn-lt"/>
              <a:cs typeface="+mn-lt"/>
            </a:endParaRPr>
          </a:p>
          <a:p>
            <a:r>
              <a:rPr lang="en-US" sz="2000">
                <a:solidFill>
                  <a:schemeClr val="tx1"/>
                </a:solidFill>
                <a:ea typeface="+mn-lt"/>
                <a:cs typeface="+mn-lt"/>
              </a:rPr>
              <a:t>Following this step, we generated visualizations in Python and </a:t>
            </a:r>
            <a:r>
              <a:rPr lang="en-US" sz="2000" err="1">
                <a:solidFill>
                  <a:schemeClr val="tx1"/>
                </a:solidFill>
                <a:ea typeface="+mn-lt"/>
                <a:cs typeface="+mn-lt"/>
              </a:rPr>
              <a:t>PowerBI</a:t>
            </a:r>
            <a:r>
              <a:rPr lang="en-US" sz="2000">
                <a:solidFill>
                  <a:schemeClr val="tx1"/>
                </a:solidFill>
                <a:ea typeface="+mn-lt"/>
                <a:cs typeface="+mn-lt"/>
              </a:rPr>
              <a:t> using the data retrieved from SQL queries.</a:t>
            </a:r>
          </a:p>
          <a:p>
            <a:pPr>
              <a:buFont typeface="Wingdings 3" panose="020B0604020202020204"/>
            </a:pPr>
            <a:endParaRPr lang="en-US" sz="2000">
              <a:solidFill>
                <a:schemeClr val="tx1"/>
              </a:solidFill>
              <a:ea typeface="+mn-lt"/>
              <a:cs typeface="+mn-lt"/>
            </a:endParaRPr>
          </a:p>
          <a:p>
            <a:endParaRPr lang="en-US" sz="2000">
              <a:solidFill>
                <a:schemeClr val="tx1"/>
              </a:solidFill>
              <a:ea typeface="+mn-lt"/>
              <a:cs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ACAF-E108-5DA9-EB0F-2D19402EB0E0}"/>
              </a:ext>
            </a:extLst>
          </p:cNvPr>
          <p:cNvSpPr>
            <a:spLocks noGrp="1"/>
          </p:cNvSpPr>
          <p:nvPr>
            <p:ph type="title"/>
          </p:nvPr>
        </p:nvSpPr>
        <p:spPr>
          <a:xfrm>
            <a:off x="603908" y="312042"/>
            <a:ext cx="9404723" cy="1400530"/>
          </a:xfrm>
        </p:spPr>
        <p:txBody>
          <a:bodyPr/>
          <a:lstStyle/>
          <a:p>
            <a:r>
              <a:rPr lang="en-CA" sz="4000" b="1" cap="all">
                <a:latin typeface="Century Gothic"/>
              </a:rPr>
              <a:t>Data Preparation – </a:t>
            </a:r>
            <a:br>
              <a:rPr lang="en-CA" sz="4000" b="1" cap="all">
                <a:latin typeface="Century Gothic"/>
              </a:rPr>
            </a:br>
            <a:r>
              <a:rPr lang="en-CA" sz="4000" b="1" cap="all">
                <a:latin typeface="Century Gothic"/>
              </a:rPr>
              <a:t>Python coding</a:t>
            </a:r>
            <a:endParaRPr lang="en-US" sz="4000" b="1" cap="all">
              <a:latin typeface="Century Gothic"/>
            </a:endParaRPr>
          </a:p>
        </p:txBody>
      </p:sp>
      <p:pic>
        <p:nvPicPr>
          <p:cNvPr id="4" name="Picture 3" descr="A screen shot of a computer program&#10;&#10;Description automatically generated">
            <a:extLst>
              <a:ext uri="{FF2B5EF4-FFF2-40B4-BE49-F238E27FC236}">
                <a16:creationId xmlns:a16="http://schemas.microsoft.com/office/drawing/2014/main" id="{6910749F-BCFB-2F18-9324-47243BDAC333}"/>
              </a:ext>
            </a:extLst>
          </p:cNvPr>
          <p:cNvPicPr>
            <a:picLocks noChangeAspect="1"/>
          </p:cNvPicPr>
          <p:nvPr/>
        </p:nvPicPr>
        <p:blipFill>
          <a:blip r:embed="rId2"/>
          <a:stretch>
            <a:fillRect/>
          </a:stretch>
        </p:blipFill>
        <p:spPr>
          <a:xfrm>
            <a:off x="718404" y="1663924"/>
            <a:ext cx="8116107" cy="4948686"/>
          </a:xfrm>
          <a:prstGeom prst="rect">
            <a:avLst/>
          </a:prstGeom>
        </p:spPr>
      </p:pic>
    </p:spTree>
    <p:extLst>
      <p:ext uri="{BB962C8B-B14F-4D97-AF65-F5344CB8AC3E}">
        <p14:creationId xmlns:p14="http://schemas.microsoft.com/office/powerpoint/2010/main" val="431792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b="1" cap="all">
                <a:latin typeface="Century Gothic"/>
              </a:rPr>
              <a:t>Data Preparation – SQL Query</a:t>
            </a:r>
          </a:p>
        </p:txBody>
      </p:sp>
      <p:pic>
        <p:nvPicPr>
          <p:cNvPr id="6" name="Content Placeholder 5" descr="A screenshot of a computer&#10;&#10;Description automatically generated">
            <a:extLst>
              <a:ext uri="{FF2B5EF4-FFF2-40B4-BE49-F238E27FC236}">
                <a16:creationId xmlns:a16="http://schemas.microsoft.com/office/drawing/2014/main" id="{05DAA3E4-0E17-CCFE-CC60-810658C99670}"/>
              </a:ext>
            </a:extLst>
          </p:cNvPr>
          <p:cNvPicPr>
            <a:picLocks noGrp="1" noChangeAspect="1"/>
          </p:cNvPicPr>
          <p:nvPr>
            <p:ph idx="1"/>
          </p:nvPr>
        </p:nvPicPr>
        <p:blipFill>
          <a:blip r:embed="rId3"/>
          <a:stretch>
            <a:fillRect/>
          </a:stretch>
        </p:blipFill>
        <p:spPr>
          <a:xfrm>
            <a:off x="645989" y="1161522"/>
            <a:ext cx="11097639" cy="5259404"/>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road with lava and smoke&#10;&#10;Description automatically generated">
            <a:extLst>
              <a:ext uri="{FF2B5EF4-FFF2-40B4-BE49-F238E27FC236}">
                <a16:creationId xmlns:a16="http://schemas.microsoft.com/office/drawing/2014/main" id="{338AA2EF-4FE3-69C9-C633-00EB26FA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A72C19-858F-24DC-BE69-3B28CA2AD008}"/>
              </a:ext>
            </a:extLst>
          </p:cNvPr>
          <p:cNvSpPr>
            <a:spLocks noGrp="1"/>
          </p:cNvSpPr>
          <p:nvPr>
            <p:ph type="title"/>
          </p:nvPr>
        </p:nvSpPr>
        <p:spPr>
          <a:xfrm>
            <a:off x="1068142" y="1601504"/>
            <a:ext cx="9404723" cy="1400530"/>
          </a:xfrm>
        </p:spPr>
        <p:txBody>
          <a:bodyPr/>
          <a:lstStyle/>
          <a:p>
            <a:pPr algn="ctr"/>
            <a:r>
              <a:rPr lang="en-CA" sz="6000" b="1">
                <a:solidFill>
                  <a:schemeClr val="tx1"/>
                </a:solidFill>
              </a:rPr>
              <a:t>Modeling</a:t>
            </a:r>
            <a:endParaRPr lang="en-US" sz="6000" b="1">
              <a:solidFill>
                <a:schemeClr val="tx1"/>
              </a:solidFill>
            </a:endParaRPr>
          </a:p>
        </p:txBody>
      </p:sp>
    </p:spTree>
    <p:extLst>
      <p:ext uri="{BB962C8B-B14F-4D97-AF65-F5344CB8AC3E}">
        <p14:creationId xmlns:p14="http://schemas.microsoft.com/office/powerpoint/2010/main" val="3890242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p:txBody>
          <a:bodyPr>
            <a:normAutofit/>
          </a:bodyPr>
          <a:lstStyle/>
          <a:p>
            <a:r>
              <a:rPr lang="en-CA" sz="4000" b="1">
                <a:latin typeface="Century Gothic"/>
              </a:rPr>
              <a:t>Business Questions</a:t>
            </a:r>
          </a:p>
        </p:txBody>
      </p:sp>
      <p:sp>
        <p:nvSpPr>
          <p:cNvPr id="5" name="Picture Placeholder 4">
            <a:extLst>
              <a:ext uri="{FF2B5EF4-FFF2-40B4-BE49-F238E27FC236}">
                <a16:creationId xmlns:a16="http://schemas.microsoft.com/office/drawing/2014/main" id="{3A2015C9-B5F1-AC5B-15E9-1EF9CA5762E5}"/>
              </a:ext>
            </a:extLst>
          </p:cNvPr>
          <p:cNvSpPr>
            <a:spLocks noGrp="1"/>
          </p:cNvSpPr>
          <p:nvPr>
            <p:ph idx="1"/>
          </p:nvPr>
        </p:nvSpPr>
        <p:spPr>
          <a:xfrm>
            <a:off x="547938" y="2649419"/>
            <a:ext cx="10005648" cy="3995791"/>
          </a:xfrm>
        </p:spPr>
        <p:txBody>
          <a:bodyPr vert="horz" lIns="91440" tIns="45720" rIns="91440" bIns="45720" rtlCol="0" anchor="t">
            <a:normAutofit fontScale="92500" lnSpcReduction="20000"/>
          </a:bodyPr>
          <a:lstStyle/>
          <a:p>
            <a:r>
              <a:rPr lang="en-US"/>
              <a:t>How do collision counts vary by year and month, and what does this indicate about potential seasonal risk factors or effectiveness of safety measures?</a:t>
            </a:r>
          </a:p>
          <a:p>
            <a:r>
              <a:rPr lang="en-US"/>
              <a:t>How can Montgomery County optimize road safety strategies and speed limit policies across different roadways to mitigate the risk of traffic collisions and minimize injury severity, especially under varying weather conditions?</a:t>
            </a:r>
          </a:p>
          <a:p>
            <a:r>
              <a:rPr lang="en-US"/>
              <a:t>How can we strategically allocate resources for emergency response and traffic safety enhancements in areas with high frequencies of severe injuries resulting from traffic collisions?</a:t>
            </a:r>
          </a:p>
          <a:p>
            <a:r>
              <a:rPr lang="en-US"/>
              <a:t>How can be develop and optimize data-driven road safety policies that specifically mitigate the risks associated with driver substance abuse and distraction?</a:t>
            </a:r>
          </a:p>
          <a:p>
            <a:r>
              <a:rPr lang="en-US"/>
              <a:t>How can the analysis of collision frequencies associated with specific vehicle body types, makes, movements, and equipment issues inform the development of target vehicle safety standards and accident prevention protocols?</a:t>
            </a:r>
          </a:p>
        </p:txBody>
      </p:sp>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BEED984-1606-DCB3-6DBC-C80F3A25577B}"/>
              </a:ext>
            </a:extLst>
          </p:cNvPr>
          <p:cNvSpPr txBox="1"/>
          <p:nvPr/>
        </p:nvSpPr>
        <p:spPr>
          <a:xfrm>
            <a:off x="2857500" y="446087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600955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a:t>Visualization (Dashboard)</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Content Placeholder 2">
                <a:extLst>
                  <a:ext uri="{FF2B5EF4-FFF2-40B4-BE49-F238E27FC236}">
                    <a16:creationId xmlns:a16="http://schemas.microsoft.com/office/drawing/2014/main" id="{744F5F9C-1837-A3CE-E1E1-22E1B3C7B971}"/>
                  </a:ext>
                </a:extLst>
              </p:cNvPr>
              <p:cNvGraphicFramePr>
                <a:graphicFrameLocks noGrp="1"/>
              </p:cNvGraphicFramePr>
              <p:nvPr>
                <p:ph idx="1"/>
                <p:extLst>
                  <p:ext uri="{D42A27DB-BD31-4B8C-83A1-F6EECF244321}">
                    <p14:modId xmlns:p14="http://schemas.microsoft.com/office/powerpoint/2010/main" val="3242726488"/>
                  </p:ext>
                </p:extLst>
              </p:nvPr>
            </p:nvGraphicFramePr>
            <p:xfrm>
              <a:off x="874643" y="1383526"/>
              <a:ext cx="10249232" cy="520015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Content Placeholder 2">
                <a:extLst>
                  <a:ext uri="{FF2B5EF4-FFF2-40B4-BE49-F238E27FC236}">
                    <a16:creationId xmlns:a16="http://schemas.microsoft.com/office/drawing/2014/main" id="{744F5F9C-1837-A3CE-E1E1-22E1B3C7B971}"/>
                  </a:ext>
                </a:extLst>
              </p:cNvPr>
              <p:cNvPicPr>
                <a:picLocks noGrp="1" noRot="1" noChangeAspect="1" noMove="1" noResize="1" noEditPoints="1" noAdjustHandles="1" noChangeArrowheads="1" noChangeShapeType="1"/>
              </p:cNvPicPr>
              <p:nvPr/>
            </p:nvPicPr>
            <p:blipFill>
              <a:blip r:embed="rId4"/>
              <a:stretch>
                <a:fillRect/>
              </a:stretch>
            </p:blipFill>
            <p:spPr>
              <a:xfrm>
                <a:off x="874643" y="1383526"/>
                <a:ext cx="10249232" cy="5200153"/>
              </a:xfrm>
              <a:prstGeom prst="rect">
                <a:avLst/>
              </a:prstGeom>
            </p:spPr>
          </p:pic>
        </mc:Fallback>
      </mc:AlternateContent>
    </p:spTree>
    <p:extLst>
      <p:ext uri="{BB962C8B-B14F-4D97-AF65-F5344CB8AC3E}">
        <p14:creationId xmlns:p14="http://schemas.microsoft.com/office/powerpoint/2010/main" val="3151680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a:t>Visualization (Trend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ABF8BBFE-9608-A22F-A389-55D161D95A6F}"/>
                  </a:ext>
                </a:extLst>
              </p:cNvPr>
              <p:cNvGraphicFramePr>
                <a:graphicFrameLocks noGrp="1"/>
              </p:cNvGraphicFramePr>
              <p:nvPr>
                <p:ph idx="1"/>
                <p:extLst>
                  <p:ext uri="{D42A27DB-BD31-4B8C-83A1-F6EECF244321}">
                    <p14:modId xmlns:p14="http://schemas.microsoft.com/office/powerpoint/2010/main" val="2292145957"/>
                  </p:ext>
                </p:extLst>
              </p:nvPr>
            </p:nvGraphicFramePr>
            <p:xfrm>
              <a:off x="834887" y="1319917"/>
              <a:ext cx="10336696" cy="531147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Content Placeholder 4">
                <a:extLst>
                  <a:ext uri="{FF2B5EF4-FFF2-40B4-BE49-F238E27FC236}">
                    <a16:creationId xmlns:a16="http://schemas.microsoft.com/office/drawing/2014/main" id="{ABF8BBFE-9608-A22F-A389-55D161D95A6F}"/>
                  </a:ext>
                </a:extLst>
              </p:cNvPr>
              <p:cNvPicPr>
                <a:picLocks noGrp="1" noRot="1" noChangeAspect="1" noMove="1" noResize="1" noEditPoints="1" noAdjustHandles="1" noChangeArrowheads="1" noChangeShapeType="1"/>
              </p:cNvPicPr>
              <p:nvPr/>
            </p:nvPicPr>
            <p:blipFill>
              <a:blip r:embed="rId4">
                <a:clrChange>
                  <a:clrFrom>
                    <a:prstClr val="black"/>
                  </a:clrFrom>
                  <a:clrTo>
                    <a:prstClr val="black">
                      <a:alpha val="0"/>
                    </a:prstClr>
                  </a:clrTo>
                </a:clrChange>
              </a:blip>
              <a:stretch>
                <a:fillRect/>
              </a:stretch>
            </p:blipFill>
            <p:spPr>
              <a:xfrm>
                <a:off x="834887" y="1319917"/>
                <a:ext cx="10336696" cy="5311471"/>
              </a:xfrm>
              <a:prstGeom prst="rect">
                <a:avLst/>
              </a:prstGeom>
            </p:spPr>
          </p:pic>
        </mc:Fallback>
      </mc:AlternateContent>
    </p:spTree>
    <p:extLst>
      <p:ext uri="{BB962C8B-B14F-4D97-AF65-F5344CB8AC3E}">
        <p14:creationId xmlns:p14="http://schemas.microsoft.com/office/powerpoint/2010/main" val="137561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CA" sz="3600" b="1">
                <a:solidFill>
                  <a:schemeClr val="bg1"/>
                </a:solidFill>
              </a:rPr>
              <a:t>Case Study</a:t>
            </a:r>
          </a:p>
        </p:txBody>
      </p:sp>
      <p:sp>
        <p:nvSpPr>
          <p:cNvPr id="3" name="Content Placeholder 2"/>
          <p:cNvSpPr>
            <a:spLocks noGrp="1"/>
          </p:cNvSpPr>
          <p:nvPr>
            <p:ph idx="1"/>
          </p:nvPr>
        </p:nvSpPr>
        <p:spPr>
          <a:xfrm>
            <a:off x="4379709" y="686862"/>
            <a:ext cx="7037591" cy="5475129"/>
          </a:xfrm>
        </p:spPr>
        <p:txBody>
          <a:bodyPr anchor="ctr">
            <a:normAutofit/>
          </a:bodyPr>
          <a:lstStyle/>
          <a:p>
            <a:r>
              <a:rPr lang="en-US" sz="3200" b="1" i="0">
                <a:solidFill>
                  <a:srgbClr val="F0A22E"/>
                </a:solidFill>
                <a:effectLst/>
                <a:latin typeface="+mj-lt"/>
              </a:rPr>
              <a:t>Crash Reporting - Drivers Data</a:t>
            </a:r>
            <a:r>
              <a:rPr lang="en-US" sz="3200" b="1">
                <a:solidFill>
                  <a:srgbClr val="F0A22E"/>
                </a:solidFill>
                <a:latin typeface="+mj-lt"/>
              </a:rPr>
              <a:t>:</a:t>
            </a:r>
            <a:r>
              <a:rPr lang="en-US" b="1">
                <a:solidFill>
                  <a:srgbClr val="F0A22E"/>
                </a:solidFill>
                <a:latin typeface="+mj-lt"/>
              </a:rPr>
              <a:t> </a:t>
            </a:r>
          </a:p>
          <a:p>
            <a:pPr marL="0" indent="0">
              <a:buNone/>
            </a:pPr>
            <a:r>
              <a:rPr lang="en-US" sz="2600">
                <a:latin typeface="+mj-lt"/>
                <a:hlinkClick r:id="rId3"/>
              </a:rPr>
              <a:t>https://catalog.data.gov/dataset/crash-reporting-drivers-data</a:t>
            </a:r>
          </a:p>
        </p:txBody>
      </p:sp>
      <p:sp>
        <p:nvSpPr>
          <p:cNvPr id="10" name="Rectangle 9"/>
          <p:cNvSpPr>
            <a:spLocks noGrp="1" noRot="1" noChangeAspect="1" noMove="1" noResize="1" noEditPoints="1" noAdjustHandles="1" noChangeArrowheads="1" noChangeShapeType="1" noTextEdit="1"/>
          </p:cNvSpPr>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a:t>Visualization (Risk Evaluation)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ntent Placeholder 5">
                <a:extLst>
                  <a:ext uri="{FF2B5EF4-FFF2-40B4-BE49-F238E27FC236}">
                    <a16:creationId xmlns:a16="http://schemas.microsoft.com/office/drawing/2014/main" id="{2E146A85-87F8-FE3B-5DF4-3C4EA0CA867C}"/>
                  </a:ext>
                </a:extLst>
              </p:cNvPr>
              <p:cNvGraphicFramePr>
                <a:graphicFrameLocks noGrp="1"/>
              </p:cNvGraphicFramePr>
              <p:nvPr>
                <p:ph idx="1"/>
                <p:extLst>
                  <p:ext uri="{D42A27DB-BD31-4B8C-83A1-F6EECF244321}">
                    <p14:modId xmlns:p14="http://schemas.microsoft.com/office/powerpoint/2010/main" val="749487234"/>
                  </p:ext>
                </p:extLst>
              </p:nvPr>
            </p:nvGraphicFramePr>
            <p:xfrm>
              <a:off x="505733" y="1368825"/>
              <a:ext cx="10169719" cy="5192201"/>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Content Placeholder 5">
                <a:extLst>
                  <a:ext uri="{FF2B5EF4-FFF2-40B4-BE49-F238E27FC236}">
                    <a16:creationId xmlns:a16="http://schemas.microsoft.com/office/drawing/2014/main" id="{2E146A85-87F8-FE3B-5DF4-3C4EA0CA867C}"/>
                  </a:ext>
                </a:extLst>
              </p:cNvPr>
              <p:cNvPicPr>
                <a:picLocks noGrp="1" noRot="1" noChangeAspect="1" noMove="1" noResize="1" noEditPoints="1" noAdjustHandles="1" noChangeArrowheads="1" noChangeShapeType="1"/>
              </p:cNvPicPr>
              <p:nvPr/>
            </p:nvPicPr>
            <p:blipFill>
              <a:blip r:embed="rId4"/>
              <a:stretch>
                <a:fillRect/>
              </a:stretch>
            </p:blipFill>
            <p:spPr>
              <a:xfrm>
                <a:off x="505733" y="1368825"/>
                <a:ext cx="10169719" cy="5192201"/>
              </a:xfrm>
              <a:prstGeom prst="rect">
                <a:avLst/>
              </a:prstGeom>
            </p:spPr>
          </p:pic>
        </mc:Fallback>
      </mc:AlternateContent>
    </p:spTree>
    <p:extLst>
      <p:ext uri="{BB962C8B-B14F-4D97-AF65-F5344CB8AC3E}">
        <p14:creationId xmlns:p14="http://schemas.microsoft.com/office/powerpoint/2010/main" val="1393708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a:t>Visualization (Geographical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8148F8C1-0D25-F0DB-47D0-A4E31781BCCC}"/>
                  </a:ext>
                </a:extLst>
              </p:cNvPr>
              <p:cNvGraphicFramePr>
                <a:graphicFrameLocks noGrp="1"/>
              </p:cNvGraphicFramePr>
              <p:nvPr>
                <p:ph idx="1"/>
                <p:extLst>
                  <p:ext uri="{D42A27DB-BD31-4B8C-83A1-F6EECF244321}">
                    <p14:modId xmlns:p14="http://schemas.microsoft.com/office/powerpoint/2010/main" val="3922347946"/>
                  </p:ext>
                </p:extLst>
              </p:nvPr>
            </p:nvGraphicFramePr>
            <p:xfrm>
              <a:off x="818984" y="2043485"/>
              <a:ext cx="10352599" cy="465151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Content Placeholder 4">
                <a:extLst>
                  <a:ext uri="{FF2B5EF4-FFF2-40B4-BE49-F238E27FC236}">
                    <a16:creationId xmlns:a16="http://schemas.microsoft.com/office/drawing/2014/main" id="{8148F8C1-0D25-F0DB-47D0-A4E31781BCCC}"/>
                  </a:ext>
                </a:extLst>
              </p:cNvPr>
              <p:cNvPicPr>
                <a:picLocks noGrp="1" noRot="1" noChangeAspect="1" noMove="1" noResize="1" noEditPoints="1" noAdjustHandles="1" noChangeArrowheads="1" noChangeShapeType="1"/>
              </p:cNvPicPr>
              <p:nvPr/>
            </p:nvPicPr>
            <p:blipFill>
              <a:blip r:embed="rId4">
                <a:clrChange>
                  <a:clrFrom>
                    <a:prstClr val="black"/>
                  </a:clrFrom>
                  <a:clrTo>
                    <a:prstClr val="black">
                      <a:alpha val="0"/>
                    </a:prstClr>
                  </a:clrTo>
                </a:clrChange>
              </a:blip>
              <a:stretch>
                <a:fillRect/>
              </a:stretch>
            </p:blipFill>
            <p:spPr>
              <a:xfrm>
                <a:off x="818984" y="2043485"/>
                <a:ext cx="10352599" cy="4651513"/>
              </a:xfrm>
              <a:prstGeom prst="rect">
                <a:avLst/>
              </a:prstGeom>
            </p:spPr>
          </p:pic>
        </mc:Fallback>
      </mc:AlternateContent>
    </p:spTree>
    <p:extLst>
      <p:ext uri="{BB962C8B-B14F-4D97-AF65-F5344CB8AC3E}">
        <p14:creationId xmlns:p14="http://schemas.microsoft.com/office/powerpoint/2010/main" val="2447554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a:t>Visualization (Driver Factor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Content Placeholder 4">
                <a:extLst>
                  <a:ext uri="{FF2B5EF4-FFF2-40B4-BE49-F238E27FC236}">
                    <a16:creationId xmlns:a16="http://schemas.microsoft.com/office/drawing/2014/main" id="{786A2324-63CF-DD9C-DB3F-B4F72EA69C04}"/>
                  </a:ext>
                </a:extLst>
              </p:cNvPr>
              <p:cNvGraphicFramePr>
                <a:graphicFrameLocks noGrp="1"/>
              </p:cNvGraphicFramePr>
              <p:nvPr>
                <p:ph idx="1"/>
                <p:extLst>
                  <p:ext uri="{D42A27DB-BD31-4B8C-83A1-F6EECF244321}">
                    <p14:modId xmlns:p14="http://schemas.microsoft.com/office/powerpoint/2010/main" val="1288038000"/>
                  </p:ext>
                </p:extLst>
              </p:nvPr>
            </p:nvGraphicFramePr>
            <p:xfrm>
              <a:off x="803082" y="1995777"/>
              <a:ext cx="10432111" cy="472307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Content Placeholder 4">
                <a:extLst>
                  <a:ext uri="{FF2B5EF4-FFF2-40B4-BE49-F238E27FC236}">
                    <a16:creationId xmlns:a16="http://schemas.microsoft.com/office/drawing/2014/main" id="{786A2324-63CF-DD9C-DB3F-B4F72EA69C04}"/>
                  </a:ext>
                </a:extLst>
              </p:cNvPr>
              <p:cNvPicPr>
                <a:picLocks noGrp="1" noRot="1" noChangeAspect="1" noMove="1" noResize="1" noEditPoints="1" noAdjustHandles="1" noChangeArrowheads="1" noChangeShapeType="1"/>
              </p:cNvPicPr>
              <p:nvPr/>
            </p:nvPicPr>
            <p:blipFill>
              <a:blip r:embed="rId4">
                <a:clrChange>
                  <a:clrFrom>
                    <a:prstClr val="black"/>
                  </a:clrFrom>
                  <a:clrTo>
                    <a:prstClr val="black">
                      <a:alpha val="0"/>
                    </a:prstClr>
                  </a:clrTo>
                </a:clrChange>
              </a:blip>
              <a:stretch>
                <a:fillRect/>
              </a:stretch>
            </p:blipFill>
            <p:spPr>
              <a:xfrm>
                <a:off x="803082" y="1995777"/>
                <a:ext cx="10432111" cy="4723075"/>
              </a:xfrm>
              <a:prstGeom prst="rect">
                <a:avLst/>
              </a:prstGeom>
            </p:spPr>
          </p:pic>
        </mc:Fallback>
      </mc:AlternateContent>
    </p:spTree>
    <p:extLst>
      <p:ext uri="{BB962C8B-B14F-4D97-AF65-F5344CB8AC3E}">
        <p14:creationId xmlns:p14="http://schemas.microsoft.com/office/powerpoint/2010/main" val="970904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a:t>Visualization (Vehicle Factor Analysis)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ntent Placeholder 5">
                <a:extLst>
                  <a:ext uri="{FF2B5EF4-FFF2-40B4-BE49-F238E27FC236}">
                    <a16:creationId xmlns:a16="http://schemas.microsoft.com/office/drawing/2014/main" id="{95CF2319-BC34-0481-A8E4-29A703BF4377}"/>
                  </a:ext>
                </a:extLst>
              </p:cNvPr>
              <p:cNvGraphicFramePr>
                <a:graphicFrameLocks noGrp="1"/>
              </p:cNvGraphicFramePr>
              <p:nvPr>
                <p:ph idx="1"/>
                <p:extLst>
                  <p:ext uri="{D42A27DB-BD31-4B8C-83A1-F6EECF244321}">
                    <p14:modId xmlns:p14="http://schemas.microsoft.com/office/powerpoint/2010/main" val="99833524"/>
                  </p:ext>
                </p:extLst>
              </p:nvPr>
            </p:nvGraphicFramePr>
            <p:xfrm>
              <a:off x="747423" y="1987826"/>
              <a:ext cx="10392354" cy="4738976"/>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Content Placeholder 5">
                <a:extLst>
                  <a:ext uri="{FF2B5EF4-FFF2-40B4-BE49-F238E27FC236}">
                    <a16:creationId xmlns:a16="http://schemas.microsoft.com/office/drawing/2014/main" id="{95CF2319-BC34-0481-A8E4-29A703BF4377}"/>
                  </a:ext>
                </a:extLst>
              </p:cNvPr>
              <p:cNvPicPr>
                <a:picLocks noGrp="1" noRot="1" noChangeAspect="1" noMove="1" noResize="1" noEditPoints="1" noAdjustHandles="1" noChangeArrowheads="1" noChangeShapeType="1"/>
              </p:cNvPicPr>
              <p:nvPr/>
            </p:nvPicPr>
            <p:blipFill>
              <a:blip r:embed="rId4">
                <a:clrChange>
                  <a:clrFrom>
                    <a:prstClr val="black"/>
                  </a:clrFrom>
                  <a:clrTo>
                    <a:prstClr val="black">
                      <a:alpha val="0"/>
                    </a:prstClr>
                  </a:clrTo>
                </a:clrChange>
              </a:blip>
              <a:stretch>
                <a:fillRect/>
              </a:stretch>
            </p:blipFill>
            <p:spPr>
              <a:xfrm>
                <a:off x="747423" y="1987826"/>
                <a:ext cx="10392354" cy="4738976"/>
              </a:xfrm>
              <a:prstGeom prst="rect">
                <a:avLst/>
              </a:prstGeom>
            </p:spPr>
          </p:pic>
        </mc:Fallback>
      </mc:AlternateContent>
    </p:spTree>
    <p:extLst>
      <p:ext uri="{BB962C8B-B14F-4D97-AF65-F5344CB8AC3E}">
        <p14:creationId xmlns:p14="http://schemas.microsoft.com/office/powerpoint/2010/main" val="1795616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b="1" cap="all">
                <a:latin typeface="Century Gothic"/>
              </a:rPr>
              <a:t>Predictive model – python code</a:t>
            </a:r>
          </a:p>
        </p:txBody>
      </p:sp>
      <p:pic>
        <p:nvPicPr>
          <p:cNvPr id="9" name="Content Placeholder 8" descr="A screenshot of a computer">
            <a:extLst>
              <a:ext uri="{FF2B5EF4-FFF2-40B4-BE49-F238E27FC236}">
                <a16:creationId xmlns:a16="http://schemas.microsoft.com/office/drawing/2014/main" id="{31C4A9F5-D1D6-109C-8083-73E1C8C9955B}"/>
              </a:ext>
            </a:extLst>
          </p:cNvPr>
          <p:cNvPicPr>
            <a:picLocks noGrp="1" noChangeAspect="1"/>
          </p:cNvPicPr>
          <p:nvPr>
            <p:ph idx="1"/>
          </p:nvPr>
        </p:nvPicPr>
        <p:blipFill>
          <a:blip r:embed="rId3"/>
          <a:stretch>
            <a:fillRect/>
          </a:stretch>
        </p:blipFill>
        <p:spPr>
          <a:xfrm>
            <a:off x="692856" y="1444544"/>
            <a:ext cx="10806545" cy="4572295"/>
          </a:xfrm>
        </p:spPr>
      </p:pic>
    </p:spTree>
    <p:extLst>
      <p:ext uri="{BB962C8B-B14F-4D97-AF65-F5344CB8AC3E}">
        <p14:creationId xmlns:p14="http://schemas.microsoft.com/office/powerpoint/2010/main" val="2779580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road with lava and smoke&#10;&#10;Description automatically generated">
            <a:extLst>
              <a:ext uri="{FF2B5EF4-FFF2-40B4-BE49-F238E27FC236}">
                <a16:creationId xmlns:a16="http://schemas.microsoft.com/office/drawing/2014/main" id="{338AA2EF-4FE3-69C9-C633-00EB26FA8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8A72C19-858F-24DC-BE69-3B28CA2AD008}"/>
              </a:ext>
            </a:extLst>
          </p:cNvPr>
          <p:cNvSpPr>
            <a:spLocks noGrp="1"/>
          </p:cNvSpPr>
          <p:nvPr>
            <p:ph type="title"/>
          </p:nvPr>
        </p:nvSpPr>
        <p:spPr>
          <a:xfrm>
            <a:off x="1068142" y="1601504"/>
            <a:ext cx="9404723" cy="1400530"/>
          </a:xfrm>
        </p:spPr>
        <p:txBody>
          <a:bodyPr/>
          <a:lstStyle/>
          <a:p>
            <a:pPr algn="ctr"/>
            <a:r>
              <a:rPr lang="en-CA" sz="6000" b="1">
                <a:solidFill>
                  <a:schemeClr val="tx1"/>
                </a:solidFill>
              </a:rPr>
              <a:t>Evaluation</a:t>
            </a:r>
            <a:endParaRPr lang="en-US" sz="6000" b="1">
              <a:solidFill>
                <a:schemeClr val="tx1"/>
              </a:solidFill>
            </a:endParaRPr>
          </a:p>
        </p:txBody>
      </p:sp>
    </p:spTree>
    <p:extLst>
      <p:ext uri="{BB962C8B-B14F-4D97-AF65-F5344CB8AC3E}">
        <p14:creationId xmlns:p14="http://schemas.microsoft.com/office/powerpoint/2010/main" val="15654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20" y="731520"/>
            <a:ext cx="6089904" cy="1426464"/>
          </a:xfrm>
        </p:spPr>
        <p:txBody>
          <a:bodyPr>
            <a:normAutofit/>
          </a:bodyPr>
          <a:lstStyle/>
          <a:p>
            <a:r>
              <a:rPr lang="en-CA" b="1">
                <a:solidFill>
                  <a:srgbClr val="FFFFFF"/>
                </a:solidFill>
              </a:rPr>
              <a:t>Conclusion – </a:t>
            </a:r>
            <a:br>
              <a:rPr lang="en-CA" b="1">
                <a:solidFill>
                  <a:srgbClr val="FFFFFF"/>
                </a:solidFill>
              </a:rPr>
            </a:br>
            <a:r>
              <a:rPr lang="en-CA" b="1">
                <a:solidFill>
                  <a:srgbClr val="FFFFFF"/>
                </a:solidFill>
              </a:rPr>
              <a:t>Answers to Questions</a:t>
            </a:r>
          </a:p>
        </p:txBody>
      </p:sp>
      <p:sp>
        <p:nvSpPr>
          <p:cNvPr id="3" name="Content Placeholder 2"/>
          <p:cNvSpPr>
            <a:spLocks noGrp="1"/>
          </p:cNvSpPr>
          <p:nvPr>
            <p:ph idx="1"/>
          </p:nvPr>
        </p:nvSpPr>
        <p:spPr>
          <a:xfrm>
            <a:off x="747588" y="2674560"/>
            <a:ext cx="10639597" cy="4059285"/>
          </a:xfrm>
        </p:spPr>
        <p:txBody>
          <a:bodyPr vert="horz" lIns="91440" tIns="45720" rIns="91440" bIns="45720" rtlCol="0" anchor="ctr">
            <a:noAutofit/>
          </a:bodyPr>
          <a:lstStyle/>
          <a:p>
            <a:r>
              <a:rPr lang="en-US" sz="1600">
                <a:solidFill>
                  <a:srgbClr val="ECECEC"/>
                </a:solidFill>
                <a:ea typeface="+mj-lt"/>
                <a:cs typeface="+mj-lt"/>
              </a:rPr>
              <a:t>The collision data indicates a trend of stable to slightly increasing annual collision counts over the years, with a forecasted rise in the future. Seasonally, there is a notable peak in collisions during the later months of the year, particularly from September to November, which may suggest an increase in risk factors during these months, such as weather changes, increased holiday traffic, or low visibility. This pattern underlines the importance of targeted safety measures during the fall season, possibly adjusting for factors like road conditions and driver behavior. It also prompts a review of current safety measures to assess their effectiveness and adapt accordingly, ensuring continuous improvement in traffic management and collision prevention.</a:t>
            </a:r>
            <a:endParaRPr lang="en-US" sz="1600">
              <a:solidFill>
                <a:srgbClr val="374151"/>
              </a:solidFill>
              <a:ea typeface="+mj-lt"/>
              <a:cs typeface="+mj-lt"/>
            </a:endParaRPr>
          </a:p>
          <a:p>
            <a:pPr>
              <a:buClr>
                <a:srgbClr val="C4ADA0"/>
              </a:buClr>
            </a:pPr>
            <a:r>
              <a:rPr lang="en-US" sz="1600">
                <a:solidFill>
                  <a:srgbClr val="ECECEC"/>
                </a:solidFill>
                <a:ea typeface="+mj-lt"/>
                <a:cs typeface="+mj-lt"/>
              </a:rPr>
              <a:t>Montgomery County should prioritize safety enhancements on Georgia Avenue and other high-collision roads, enforcing strict speed limit adherence and reevaluating road safety designs. The data suggests that collisions are not confined to high-speed areas, indicating the need for broader safety measures beyond speed management. Weather-related collisions, while less frequent, still signify the need for dynamic traffic systems that adjust advisories and speed limits based on real-time weather conditions. Increasing driver awareness during clear weather, when most collisions occur, could also significantly improve road safety.</a:t>
            </a:r>
            <a:endParaRPr lang="en-US" sz="1600"/>
          </a:p>
          <a:p>
            <a:pPr>
              <a:buClr>
                <a:srgbClr val="C4ADA0"/>
              </a:buClr>
            </a:pPr>
            <a:endParaRPr lang="en-US"/>
          </a:p>
        </p:txBody>
      </p:sp>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20" y="731520"/>
            <a:ext cx="6089904" cy="1426464"/>
          </a:xfrm>
        </p:spPr>
        <p:txBody>
          <a:bodyPr>
            <a:normAutofit/>
          </a:bodyPr>
          <a:lstStyle/>
          <a:p>
            <a:r>
              <a:rPr lang="en-CA" b="1">
                <a:solidFill>
                  <a:srgbClr val="FFFFFF"/>
                </a:solidFill>
              </a:rPr>
              <a:t>Conclusion – </a:t>
            </a:r>
            <a:br>
              <a:rPr lang="en-CA" b="1">
                <a:solidFill>
                  <a:srgbClr val="FFFFFF"/>
                </a:solidFill>
              </a:rPr>
            </a:br>
            <a:r>
              <a:rPr lang="en-CA" b="1">
                <a:solidFill>
                  <a:srgbClr val="FFFFFF"/>
                </a:solidFill>
              </a:rPr>
              <a:t>Answers to Questions</a:t>
            </a:r>
          </a:p>
        </p:txBody>
      </p:sp>
      <p:sp>
        <p:nvSpPr>
          <p:cNvPr id="3" name="Content Placeholder 2"/>
          <p:cNvSpPr>
            <a:spLocks noGrp="1"/>
          </p:cNvSpPr>
          <p:nvPr>
            <p:ph idx="1"/>
          </p:nvPr>
        </p:nvSpPr>
        <p:spPr>
          <a:xfrm>
            <a:off x="730842" y="2867153"/>
            <a:ext cx="10656343" cy="3866692"/>
          </a:xfrm>
        </p:spPr>
        <p:txBody>
          <a:bodyPr vert="horz" lIns="91440" tIns="45720" rIns="91440" bIns="45720" rtlCol="0" anchor="ctr">
            <a:noAutofit/>
          </a:bodyPr>
          <a:lstStyle/>
          <a:p>
            <a:pPr>
              <a:buClr>
                <a:srgbClr val="C4ADA0"/>
              </a:buClr>
            </a:pPr>
            <a:r>
              <a:rPr lang="en-US" sz="1600">
                <a:solidFill>
                  <a:srgbClr val="ECECEC"/>
                </a:solidFill>
                <a:ea typeface="+mj-lt"/>
                <a:cs typeface="+mj-lt"/>
              </a:rPr>
              <a:t>Analyzing the heatmap of traffic collisions by severity across the region, it’s evident that resources for emergency response and traffic safety enhancements should be focused on the dense clusters of severe injuries located centrally around urban centers. The high frequency of fatal and serious injuries in these areas calls for a strategic allocation of resources, such as more emergency response units and advanced traffic safety infrastructure, to potentially reduce response times and prevent future incidents. Furthermore, given the patterns observed on specific roadways like Georgia Avenue and Rockville Pike, targeted interventions such as enhanced road signage, public awareness campaigns, and speed enforcement could be effective. </a:t>
            </a:r>
            <a:endParaRPr lang="en-US" sz="1600">
              <a:solidFill>
                <a:srgbClr val="FFFFFF"/>
              </a:solidFill>
              <a:ea typeface="+mj-lt"/>
              <a:cs typeface="+mj-lt"/>
            </a:endParaRPr>
          </a:p>
          <a:p>
            <a:pPr>
              <a:buClr>
                <a:srgbClr val="C4ADA0"/>
              </a:buClr>
            </a:pPr>
            <a:r>
              <a:rPr lang="en-US" sz="1600">
                <a:solidFill>
                  <a:srgbClr val="ECECEC"/>
                </a:solidFill>
                <a:ea typeface="+mj-lt"/>
                <a:cs typeface="+mj-lt"/>
              </a:rPr>
              <a:t>Data-driven road safety policies should heavily emphasize the reduction of collisions related to driver substance abuse and distraction. The data indicates alcohol presence contributes to a significant number of collisions; hence, policies could include stringent DUI laws, regular sobriety checkpoints, and educational programs about the dangers of driving under the influence. Driver distraction, particularly from inattentiveness, accounts for a substantial portion of collisions. This suggests a need for awareness campaigns targeting driver focus and legislation that penalizes distracted driving. Implementing technology in vehicles that restricts mobile phone usage or provides active reminders to maintain attention could also be effective strategies to mitigate these risks.</a:t>
            </a:r>
            <a:endParaRPr lang="en-US" sz="1600"/>
          </a:p>
          <a:p>
            <a:pPr>
              <a:buClr>
                <a:srgbClr val="C4ADA0"/>
              </a:buClr>
            </a:pPr>
            <a:endParaRPr lang="en-US"/>
          </a:p>
        </p:txBody>
      </p:sp>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712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20" y="731520"/>
            <a:ext cx="6089904" cy="1426464"/>
          </a:xfrm>
        </p:spPr>
        <p:txBody>
          <a:bodyPr>
            <a:normAutofit/>
          </a:bodyPr>
          <a:lstStyle/>
          <a:p>
            <a:r>
              <a:rPr lang="en-CA" b="1">
                <a:solidFill>
                  <a:srgbClr val="FFFFFF"/>
                </a:solidFill>
              </a:rPr>
              <a:t>Conclusion – </a:t>
            </a:r>
            <a:br>
              <a:rPr lang="en-CA" b="1">
                <a:solidFill>
                  <a:srgbClr val="FFFFFF"/>
                </a:solidFill>
              </a:rPr>
            </a:br>
            <a:r>
              <a:rPr lang="en-CA" b="1">
                <a:solidFill>
                  <a:srgbClr val="FFFFFF"/>
                </a:solidFill>
              </a:rPr>
              <a:t>Answers to Questions</a:t>
            </a:r>
          </a:p>
        </p:txBody>
      </p:sp>
      <p:sp>
        <p:nvSpPr>
          <p:cNvPr id="3" name="Content Placeholder 2"/>
          <p:cNvSpPr>
            <a:spLocks noGrp="1"/>
          </p:cNvSpPr>
          <p:nvPr>
            <p:ph idx="1"/>
          </p:nvPr>
        </p:nvSpPr>
        <p:spPr>
          <a:xfrm>
            <a:off x="730842" y="2867153"/>
            <a:ext cx="10656343" cy="3866692"/>
          </a:xfrm>
        </p:spPr>
        <p:txBody>
          <a:bodyPr vert="horz" lIns="91440" tIns="45720" rIns="91440" bIns="45720" rtlCol="0" anchor="ctr">
            <a:noAutofit/>
          </a:bodyPr>
          <a:lstStyle/>
          <a:p>
            <a:pPr>
              <a:buClr>
                <a:srgbClr val="C4ADA0"/>
              </a:buClr>
            </a:pPr>
            <a:r>
              <a:rPr lang="en-US" sz="1600">
                <a:ea typeface="+mj-lt"/>
                <a:cs typeface="+mj-lt"/>
              </a:rPr>
              <a:t>The analysis of collision frequencies suggests that passenger cars, followed by sport utility vehicles (SUVs), are involved in the majority of traffic accidents. This highlights the need for targeted vehicle safety standards specifically designed for these types of vehicles. Additionally, the fact that the vast majority of equipment-related collisions are not due to misuse indicates that there could be a need for improvements in vehicle safety features and their reliability. Given that most collisions occur while the vehicle is in motion rather than stationary, proactive safety features like advanced driver assistance systems (ADAS) could be instrumental in preventing accidents. Furthermore, as specific makes like Toyota and Honda are more frequently involved in collisions, manufacturers should be encouraged to implement additional safety measures and perhaps initiate targeted awareness campaigns for the owners of these vehicles.</a:t>
            </a:r>
            <a:br>
              <a:rPr lang="en-US"/>
            </a:br>
            <a:endParaRPr lang="en-US"/>
          </a:p>
          <a:p>
            <a:pPr>
              <a:buClr>
                <a:srgbClr val="C4ADA0"/>
              </a:buClr>
            </a:pPr>
            <a:endParaRPr lang="en-US"/>
          </a:p>
        </p:txBody>
      </p:sp>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833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20" y="731520"/>
            <a:ext cx="6089904" cy="965915"/>
          </a:xfrm>
        </p:spPr>
        <p:txBody>
          <a:bodyPr>
            <a:normAutofit/>
          </a:bodyPr>
          <a:lstStyle/>
          <a:p>
            <a:r>
              <a:rPr lang="en-CA" b="1">
                <a:solidFill>
                  <a:srgbClr val="FFFFFF"/>
                </a:solidFill>
              </a:rPr>
              <a:t>Final Conclusion </a:t>
            </a:r>
            <a:endParaRPr lang="en-CA" b="1"/>
          </a:p>
        </p:txBody>
      </p:sp>
      <p:sp>
        <p:nvSpPr>
          <p:cNvPr id="3" name="Content Placeholder 2"/>
          <p:cNvSpPr>
            <a:spLocks noGrp="1"/>
          </p:cNvSpPr>
          <p:nvPr>
            <p:ph idx="1"/>
          </p:nvPr>
        </p:nvSpPr>
        <p:spPr>
          <a:xfrm>
            <a:off x="730842" y="3252339"/>
            <a:ext cx="10656343" cy="3473133"/>
          </a:xfrm>
        </p:spPr>
        <p:txBody>
          <a:bodyPr vert="horz" lIns="91440" tIns="45720" rIns="91440" bIns="45720" rtlCol="0" anchor="ctr">
            <a:noAutofit/>
          </a:bodyPr>
          <a:lstStyle/>
          <a:p>
            <a:pPr marL="0" indent="0">
              <a:buClr>
                <a:srgbClr val="C4ADA0"/>
              </a:buClr>
              <a:buNone/>
            </a:pPr>
            <a:r>
              <a:rPr lang="en-US" sz="1600">
                <a:solidFill>
                  <a:srgbClr val="ECECEC"/>
                </a:solidFill>
                <a:ea typeface="+mj-lt"/>
                <a:cs typeface="+mj-lt"/>
              </a:rPr>
              <a:t>Our data-driven analysis has illuminated key areas for improving road safety in Montgomery County:</a:t>
            </a:r>
            <a:endParaRPr lang="en-US" sz="1600">
              <a:ea typeface="+mj-lt"/>
              <a:cs typeface="+mj-lt"/>
            </a:endParaRPr>
          </a:p>
          <a:p>
            <a:pPr>
              <a:buClr>
                <a:srgbClr val="C4ADA0"/>
              </a:buClr>
            </a:pPr>
            <a:r>
              <a:rPr lang="en-US" sz="1600" b="1">
                <a:ea typeface="+mj-lt"/>
                <a:cs typeface="+mj-lt"/>
              </a:rPr>
              <a:t>Vehicle Safety:</a:t>
            </a:r>
            <a:r>
              <a:rPr lang="en-US" sz="1600">
                <a:solidFill>
                  <a:srgbClr val="ECECEC"/>
                </a:solidFill>
                <a:ea typeface="+mj-lt"/>
                <a:cs typeface="+mj-lt"/>
              </a:rPr>
              <a:t> Focus on passenger cars and SUVs with advanced safety systems, as they're most involved in collisions.</a:t>
            </a:r>
          </a:p>
          <a:p>
            <a:pPr>
              <a:buClr>
                <a:srgbClr val="C4ADA0"/>
              </a:buClr>
            </a:pPr>
            <a:r>
              <a:rPr lang="en-US" sz="1600" b="1">
                <a:ea typeface="+mj-lt"/>
                <a:cs typeface="+mj-lt"/>
              </a:rPr>
              <a:t>Impaired &amp; Distracted Driving:</a:t>
            </a:r>
            <a:r>
              <a:rPr lang="en-US" sz="1600">
                <a:solidFill>
                  <a:srgbClr val="ECECEC"/>
                </a:solidFill>
                <a:ea typeface="+mj-lt"/>
                <a:cs typeface="+mj-lt"/>
              </a:rPr>
              <a:t> Intensify efforts against DUI and distraction through stricter laws and educational campaigns.</a:t>
            </a:r>
            <a:endParaRPr lang="en-US" sz="1600">
              <a:ea typeface="+mj-lt"/>
              <a:cs typeface="+mj-lt"/>
            </a:endParaRPr>
          </a:p>
          <a:p>
            <a:pPr>
              <a:buClr>
                <a:srgbClr val="C4ADA0"/>
              </a:buClr>
            </a:pPr>
            <a:r>
              <a:rPr lang="en-US" sz="1600" b="1">
                <a:ea typeface="+mj-lt"/>
                <a:cs typeface="+mj-lt"/>
              </a:rPr>
              <a:t>Strategic Resource Allocation:</a:t>
            </a:r>
            <a:r>
              <a:rPr lang="en-US" sz="1600">
                <a:solidFill>
                  <a:srgbClr val="ECECEC"/>
                </a:solidFill>
                <a:ea typeface="+mj-lt"/>
                <a:cs typeface="+mj-lt"/>
              </a:rPr>
              <a:t> Utilize data on high-incident areas like Georgia Avenue for targeted safety improvements.</a:t>
            </a:r>
            <a:endParaRPr lang="en-US" sz="1600">
              <a:ea typeface="+mj-lt"/>
              <a:cs typeface="+mj-lt"/>
            </a:endParaRPr>
          </a:p>
          <a:p>
            <a:pPr>
              <a:buClr>
                <a:srgbClr val="C4ADA0"/>
              </a:buClr>
            </a:pPr>
            <a:r>
              <a:rPr lang="en-US" sz="1600" b="1">
                <a:ea typeface="+mj-lt"/>
                <a:cs typeface="+mj-lt"/>
              </a:rPr>
              <a:t>Weather-Adaptive Strategies:</a:t>
            </a:r>
            <a:r>
              <a:rPr lang="en-US" sz="1600">
                <a:solidFill>
                  <a:srgbClr val="ECECEC"/>
                </a:solidFill>
                <a:ea typeface="+mj-lt"/>
                <a:cs typeface="+mj-lt"/>
              </a:rPr>
              <a:t> Implement adaptive traffic systems for clear weather, where a surprising number of collisions occur.</a:t>
            </a:r>
            <a:endParaRPr lang="en-US" sz="1600"/>
          </a:p>
          <a:p>
            <a:pPr>
              <a:buClr>
                <a:srgbClr val="C4ADA0"/>
              </a:buClr>
            </a:pPr>
            <a:r>
              <a:rPr lang="en-US" sz="1600" b="1">
                <a:ea typeface="+mj-lt"/>
                <a:cs typeface="+mj-lt"/>
              </a:rPr>
              <a:t>Predictive Insights:</a:t>
            </a:r>
            <a:r>
              <a:rPr lang="en-US" sz="1600">
                <a:solidFill>
                  <a:srgbClr val="ECECEC"/>
                </a:solidFill>
                <a:ea typeface="+mj-lt"/>
                <a:cs typeface="+mj-lt"/>
              </a:rPr>
              <a:t> Employ predictive analysis, like random forest models, for preemptive safety measures.</a:t>
            </a:r>
            <a:endParaRPr lang="en-US" sz="1600">
              <a:ea typeface="+mj-lt"/>
              <a:cs typeface="+mj-lt"/>
            </a:endParaRPr>
          </a:p>
          <a:p>
            <a:pPr marL="0" indent="0">
              <a:buClr>
                <a:srgbClr val="C4ADA0"/>
              </a:buClr>
              <a:buNone/>
            </a:pPr>
            <a:r>
              <a:rPr lang="en-US" sz="1600" i="1">
                <a:solidFill>
                  <a:srgbClr val="ECECEC"/>
                </a:solidFill>
                <a:ea typeface="+mj-lt"/>
                <a:cs typeface="+mj-lt"/>
              </a:rPr>
              <a:t>By synthesizing insights from our comprehensive analysis and predictive modeling, we propose a strategic framework to significantly reduce traffic incidents and enhance safety for Montgomery County residents.</a:t>
            </a:r>
            <a:endParaRPr lang="en-US" sz="1600">
              <a:ea typeface="+mj-lt"/>
              <a:cs typeface="+mj-lt"/>
            </a:endParaRPr>
          </a:p>
          <a:p>
            <a:pPr>
              <a:buClr>
                <a:srgbClr val="C4ADA0"/>
              </a:buClr>
            </a:pPr>
            <a:endParaRPr lang="en-US"/>
          </a:p>
          <a:p>
            <a:pPr>
              <a:buClr>
                <a:srgbClr val="C4ADA0"/>
              </a:buClr>
            </a:pPr>
            <a:endParaRPr lang="en-US"/>
          </a:p>
        </p:txBody>
      </p:sp>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05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77240" y="731519"/>
            <a:ext cx="2845191" cy="3237579"/>
          </a:xfrm>
        </p:spPr>
        <p:txBody>
          <a:bodyPr>
            <a:normAutofit/>
          </a:bodyPr>
          <a:lstStyle/>
          <a:p>
            <a:r>
              <a:rPr lang="en-CA" sz="3800">
                <a:solidFill>
                  <a:srgbClr val="FFFFFF"/>
                </a:solidFill>
              </a:rPr>
              <a:t>Dataset</a:t>
            </a:r>
            <a:br>
              <a:rPr lang="en-CA" sz="3800">
                <a:solidFill>
                  <a:srgbClr val="FFFFFF"/>
                </a:solidFill>
              </a:rPr>
            </a:br>
            <a:endParaRPr lang="en-CA" sz="2400">
              <a:solidFill>
                <a:srgbClr val="FFFFFF"/>
              </a:solidFill>
            </a:endParaRPr>
          </a:p>
        </p:txBody>
      </p:sp>
      <p:sp>
        <p:nvSpPr>
          <p:cNvPr id="10" name="Rectangle 9"/>
          <p:cNvSpPr>
            <a:spLocks noGrp="1" noRot="1" noChangeAspect="1" noMove="1" noResize="1" noEditPoints="1" noAdjustHandles="1" noChangeArrowheads="1" noChangeShapeType="1" noTextEdit="1"/>
          </p:cNvSpPr>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Rows-97954</a:t>
            </a:r>
            <a:br>
              <a:rPr lang="en-US">
                <a:solidFill>
                  <a:srgbClr val="FFFFFF"/>
                </a:solidFill>
              </a:rPr>
            </a:br>
            <a:r>
              <a:rPr lang="en-US">
                <a:solidFill>
                  <a:srgbClr val="FFFFFF"/>
                </a:solidFill>
              </a:rPr>
              <a:t>Columns-22</a:t>
            </a:r>
          </a:p>
        </p:txBody>
      </p:sp>
      <p:sp>
        <p:nvSpPr>
          <p:cNvPr id="4" name="Content Placeholder 2">
            <a:extLst>
              <a:ext uri="{FF2B5EF4-FFF2-40B4-BE49-F238E27FC236}">
                <a16:creationId xmlns:a16="http://schemas.microsoft.com/office/drawing/2014/main" id="{115C236A-04F7-160A-2A6E-80E54AD0C7A5}"/>
              </a:ext>
            </a:extLst>
          </p:cNvPr>
          <p:cNvSpPr txBox="1">
            <a:spLocks/>
          </p:cNvSpPr>
          <p:nvPr/>
        </p:nvSpPr>
        <p:spPr>
          <a:xfrm>
            <a:off x="4037439" y="2023674"/>
            <a:ext cx="2558235" cy="1499012"/>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pPr>
            <a:r>
              <a:rPr lang="en-US" b="1">
                <a:solidFill>
                  <a:srgbClr val="F0A22E"/>
                </a:solidFill>
              </a:rPr>
              <a:t>Columns:</a:t>
            </a:r>
          </a:p>
          <a:p>
            <a:pPr>
              <a:spcBef>
                <a:spcPts val="0"/>
              </a:spcBef>
              <a:buFont typeface="Arial" panose="020B0604020202020204" pitchFamily="34" charset="0"/>
              <a:buChar char="•"/>
            </a:pPr>
            <a:r>
              <a:rPr lang="en-US" sz="1600" i="0" u="none" strike="noStrike">
                <a:solidFill>
                  <a:srgbClr val="F0A22E"/>
                </a:solidFill>
                <a:effectLst/>
              </a:rPr>
              <a:t>Date</a:t>
            </a:r>
          </a:p>
          <a:p>
            <a:pPr>
              <a:spcBef>
                <a:spcPts val="0"/>
              </a:spcBef>
              <a:buFont typeface="Arial" panose="020B0604020202020204" pitchFamily="34" charset="0"/>
              <a:buChar char="•"/>
            </a:pPr>
            <a:r>
              <a:rPr lang="en-US" sz="1600" i="0" u="none" strike="noStrike">
                <a:solidFill>
                  <a:srgbClr val="F0A22E"/>
                </a:solidFill>
                <a:effectLst/>
              </a:rPr>
              <a:t>Road Name</a:t>
            </a:r>
            <a:r>
              <a:rPr lang="en-US" sz="1600">
                <a:solidFill>
                  <a:srgbClr val="F0A22E"/>
                </a:solidFill>
              </a:rPr>
              <a:t> </a:t>
            </a:r>
          </a:p>
          <a:p>
            <a:pPr>
              <a:spcBef>
                <a:spcPts val="0"/>
              </a:spcBef>
              <a:buFont typeface="Arial" panose="020B0604020202020204" pitchFamily="34" charset="0"/>
              <a:buChar char="•"/>
            </a:pPr>
            <a:r>
              <a:rPr lang="en-US" sz="1600" i="0" u="none" strike="noStrike">
                <a:solidFill>
                  <a:srgbClr val="F0A22E"/>
                </a:solidFill>
                <a:effectLst/>
              </a:rPr>
              <a:t>Collision Type</a:t>
            </a:r>
            <a:r>
              <a:rPr lang="en-US" sz="1600">
                <a:solidFill>
                  <a:srgbClr val="F0A22E"/>
                </a:solidFill>
              </a:rPr>
              <a:t> </a:t>
            </a:r>
          </a:p>
          <a:p>
            <a:pPr>
              <a:spcBef>
                <a:spcPts val="0"/>
              </a:spcBef>
              <a:buFont typeface="Arial" panose="020B0604020202020204" pitchFamily="34" charset="0"/>
              <a:buChar char="•"/>
            </a:pPr>
            <a:r>
              <a:rPr lang="en-US" sz="1600" i="0" u="none" strike="noStrike">
                <a:solidFill>
                  <a:srgbClr val="F0A22E"/>
                </a:solidFill>
                <a:effectLst/>
              </a:rPr>
              <a:t>Weather</a:t>
            </a:r>
            <a:r>
              <a:rPr lang="en-US" sz="1600">
                <a:solidFill>
                  <a:srgbClr val="F0A22E"/>
                </a:solidFill>
              </a:rPr>
              <a:t> </a:t>
            </a:r>
          </a:p>
        </p:txBody>
      </p:sp>
      <p:sp>
        <p:nvSpPr>
          <p:cNvPr id="5" name="Content Placeholder 2">
            <a:extLst>
              <a:ext uri="{FF2B5EF4-FFF2-40B4-BE49-F238E27FC236}">
                <a16:creationId xmlns:a16="http://schemas.microsoft.com/office/drawing/2014/main" id="{A2292886-6D99-D079-C0AB-B0AC8C575B1B}"/>
              </a:ext>
            </a:extLst>
          </p:cNvPr>
          <p:cNvSpPr txBox="1">
            <a:spLocks/>
          </p:cNvSpPr>
          <p:nvPr/>
        </p:nvSpPr>
        <p:spPr>
          <a:xfrm>
            <a:off x="6063605" y="2323474"/>
            <a:ext cx="2031083" cy="1196712"/>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buFont typeface="Arial" panose="020B0604020202020204" pitchFamily="34" charset="0"/>
              <a:buChar char="•"/>
            </a:pPr>
            <a:r>
              <a:rPr lang="en-US" sz="1600" b="0" i="0" u="none" strike="noStrike">
                <a:solidFill>
                  <a:srgbClr val="F0A22E"/>
                </a:solidFill>
                <a:effectLst/>
              </a:rPr>
              <a:t>Time</a:t>
            </a:r>
          </a:p>
          <a:p>
            <a:pPr>
              <a:spcBef>
                <a:spcPts val="0"/>
              </a:spcBef>
              <a:buFont typeface="Arial" panose="020B0604020202020204" pitchFamily="34" charset="0"/>
              <a:buChar char="•"/>
            </a:pPr>
            <a:r>
              <a:rPr lang="en-US" sz="1600" i="0" u="none" strike="noStrike">
                <a:solidFill>
                  <a:srgbClr val="F0A22E"/>
                </a:solidFill>
                <a:effectLst/>
              </a:rPr>
              <a:t>Light</a:t>
            </a:r>
            <a:r>
              <a:rPr lang="en-US" sz="1600">
                <a:solidFill>
                  <a:srgbClr val="F0A22E"/>
                </a:solidFill>
              </a:rPr>
              <a:t> </a:t>
            </a:r>
          </a:p>
          <a:p>
            <a:pPr>
              <a:spcBef>
                <a:spcPts val="0"/>
              </a:spcBef>
              <a:buFont typeface="Arial" panose="020B0604020202020204" pitchFamily="34" charset="0"/>
              <a:buChar char="•"/>
            </a:pPr>
            <a:r>
              <a:rPr lang="en-US" sz="1600" b="0" i="0" u="none" strike="noStrike">
                <a:solidFill>
                  <a:srgbClr val="F0A22E"/>
                </a:solidFill>
                <a:effectLst/>
              </a:rPr>
              <a:t>Vehicle Year</a:t>
            </a:r>
            <a:r>
              <a:rPr lang="en-US" sz="1600">
                <a:solidFill>
                  <a:srgbClr val="F0A22E"/>
                </a:solidFill>
              </a:rPr>
              <a:t>  </a:t>
            </a:r>
          </a:p>
          <a:p>
            <a:pPr>
              <a:spcBef>
                <a:spcPts val="0"/>
              </a:spcBef>
              <a:buFont typeface="Arial" panose="020B0604020202020204" pitchFamily="34" charset="0"/>
              <a:buChar char="•"/>
            </a:pPr>
            <a:r>
              <a:rPr lang="en-US" sz="1600" b="0" i="0" u="none" strike="noStrike">
                <a:solidFill>
                  <a:srgbClr val="F0A22E"/>
                </a:solidFill>
                <a:effectLst/>
              </a:rPr>
              <a:t>Vehicle Model</a:t>
            </a:r>
            <a:r>
              <a:rPr lang="en-US" sz="1600">
                <a:solidFill>
                  <a:srgbClr val="F0A22E"/>
                </a:solidFill>
              </a:rPr>
              <a:t> </a:t>
            </a:r>
            <a:endParaRPr lang="en-US" sz="1600" b="1">
              <a:solidFill>
                <a:srgbClr val="F0A22E"/>
              </a:solidFill>
            </a:endParaRPr>
          </a:p>
        </p:txBody>
      </p:sp>
      <p:sp>
        <p:nvSpPr>
          <p:cNvPr id="6" name="Content Placeholder 2">
            <a:extLst>
              <a:ext uri="{FF2B5EF4-FFF2-40B4-BE49-F238E27FC236}">
                <a16:creationId xmlns:a16="http://schemas.microsoft.com/office/drawing/2014/main" id="{3CD08509-24BE-1B89-7E56-809321B8D54A}"/>
              </a:ext>
            </a:extLst>
          </p:cNvPr>
          <p:cNvSpPr txBox="1">
            <a:spLocks/>
          </p:cNvSpPr>
          <p:nvPr/>
        </p:nvSpPr>
        <p:spPr>
          <a:xfrm>
            <a:off x="4056699" y="461698"/>
            <a:ext cx="6353393" cy="1675928"/>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0"/>
              </a:spcBef>
              <a:buNone/>
            </a:pPr>
            <a:r>
              <a:rPr lang="en-US" b="1">
                <a:solidFill>
                  <a:srgbClr val="F0A22E"/>
                </a:solidFill>
              </a:rPr>
              <a:t>This dataset provides information on motor vehicle (drivers) involved in traffic collisions occurring on county and local roadways within Montgomery County. The data is collected via the Automated Crash Reporting System (ACRS) of the Maryland State Police and reported by the Montgomery County Police.  </a:t>
            </a:r>
          </a:p>
        </p:txBody>
      </p:sp>
      <p:sp>
        <p:nvSpPr>
          <p:cNvPr id="11" name="Content Placeholder 2">
            <a:extLst>
              <a:ext uri="{FF2B5EF4-FFF2-40B4-BE49-F238E27FC236}">
                <a16:creationId xmlns:a16="http://schemas.microsoft.com/office/drawing/2014/main" id="{06A1BF60-FD3D-8679-61D0-5AD17F778983}"/>
              </a:ext>
            </a:extLst>
          </p:cNvPr>
          <p:cNvSpPr txBox="1">
            <a:spLocks/>
          </p:cNvSpPr>
          <p:nvPr/>
        </p:nvSpPr>
        <p:spPr>
          <a:xfrm>
            <a:off x="8194689" y="2325974"/>
            <a:ext cx="2800338" cy="1196712"/>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buFont typeface="Arial" panose="020B0604020202020204" pitchFamily="34" charset="0"/>
              <a:buChar char="•"/>
            </a:pPr>
            <a:r>
              <a:rPr lang="en-US" sz="1600" i="0" u="none" strike="noStrike">
                <a:solidFill>
                  <a:srgbClr val="F0A22E"/>
                </a:solidFill>
                <a:effectLst/>
              </a:rPr>
              <a:t>Surface Condition</a:t>
            </a:r>
            <a:r>
              <a:rPr lang="en-US" sz="1600">
                <a:solidFill>
                  <a:srgbClr val="F0A22E"/>
                </a:solidFill>
              </a:rPr>
              <a:t> </a:t>
            </a:r>
          </a:p>
          <a:p>
            <a:pPr>
              <a:spcBef>
                <a:spcPts val="0"/>
              </a:spcBef>
              <a:buFont typeface="Arial" panose="020B0604020202020204" pitchFamily="34" charset="0"/>
              <a:buChar char="•"/>
            </a:pPr>
            <a:r>
              <a:rPr lang="en-US" sz="1600" b="0" i="0" u="none" strike="noStrike">
                <a:solidFill>
                  <a:srgbClr val="F0A22E"/>
                </a:solidFill>
                <a:effectLst/>
              </a:rPr>
              <a:t>Vehicle Body Type</a:t>
            </a:r>
            <a:r>
              <a:rPr lang="en-US" sz="1600">
                <a:solidFill>
                  <a:srgbClr val="F0A22E"/>
                </a:solidFill>
              </a:rPr>
              <a:t> </a:t>
            </a:r>
          </a:p>
          <a:p>
            <a:pPr>
              <a:spcBef>
                <a:spcPts val="0"/>
              </a:spcBef>
              <a:buFont typeface="Arial" panose="020B0604020202020204" pitchFamily="34" charset="0"/>
              <a:buChar char="•"/>
            </a:pPr>
            <a:r>
              <a:rPr lang="en-US" sz="1600" b="0" i="0" u="none" strike="noStrike">
                <a:solidFill>
                  <a:srgbClr val="F0A22E"/>
                </a:solidFill>
                <a:effectLst/>
              </a:rPr>
              <a:t>Vehicle Movement</a:t>
            </a:r>
          </a:p>
          <a:p>
            <a:pPr>
              <a:spcBef>
                <a:spcPts val="0"/>
              </a:spcBef>
              <a:buFont typeface="Arial" panose="020B0604020202020204" pitchFamily="34" charset="0"/>
              <a:buChar char="•"/>
            </a:pPr>
            <a:r>
              <a:rPr lang="en-US" sz="1600" b="0" i="0" u="none" strike="noStrike">
                <a:solidFill>
                  <a:srgbClr val="F0A22E"/>
                </a:solidFill>
                <a:effectLst/>
              </a:rPr>
              <a:t>Driver Distracted By</a:t>
            </a:r>
            <a:r>
              <a:rPr lang="en-US" sz="1600">
                <a:solidFill>
                  <a:srgbClr val="F0A22E"/>
                </a:solidFill>
              </a:rPr>
              <a:t> </a:t>
            </a:r>
          </a:p>
        </p:txBody>
      </p:sp>
      <p:pic>
        <p:nvPicPr>
          <p:cNvPr id="17" name="Picture 16">
            <a:extLst>
              <a:ext uri="{FF2B5EF4-FFF2-40B4-BE49-F238E27FC236}">
                <a16:creationId xmlns:a16="http://schemas.microsoft.com/office/drawing/2014/main" id="{E32749EB-C115-DD83-6B82-1CBEEA4AAC25}"/>
              </a:ext>
            </a:extLst>
          </p:cNvPr>
          <p:cNvPicPr>
            <a:picLocks noChangeAspect="1"/>
          </p:cNvPicPr>
          <p:nvPr/>
        </p:nvPicPr>
        <p:blipFill rotWithShape="1">
          <a:blip r:embed="rId3"/>
          <a:srcRect t="1" r="5941" b="23329"/>
          <a:stretch/>
        </p:blipFill>
        <p:spPr>
          <a:xfrm>
            <a:off x="4056700" y="3706034"/>
            <a:ext cx="7668956" cy="2694765"/>
          </a:xfrm>
          <a:prstGeom prst="rect">
            <a:avLst/>
          </a:prstGeom>
        </p:spPr>
      </p:pic>
    </p:spTree>
    <p:extLst>
      <p:ext uri="{BB962C8B-B14F-4D97-AF65-F5344CB8AC3E}">
        <p14:creationId xmlns:p14="http://schemas.microsoft.com/office/powerpoint/2010/main" val="1270545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BF419B-7E54-1D6B-FE92-DE9488AF9721}"/>
              </a:ext>
            </a:extLst>
          </p:cNvPr>
          <p:cNvSpPr/>
          <p:nvPr/>
        </p:nvSpPr>
        <p:spPr>
          <a:xfrm rot="20624354">
            <a:off x="2810127" y="2705725"/>
            <a:ext cx="5783956" cy="1446550"/>
          </a:xfrm>
          <a:prstGeom prst="rect">
            <a:avLst/>
          </a:prstGeom>
          <a:noFill/>
        </p:spPr>
        <p:txBody>
          <a:bodyPr wrap="none" lIns="91440" tIns="45720" rIns="91440" bIns="45720">
            <a:spAutoFit/>
          </a:bodyPr>
          <a:lstStyle/>
          <a:p>
            <a:pPr algn="ctr"/>
            <a:r>
              <a:rPr lang="en-CA" sz="8800" b="0" cap="none" spc="0">
                <a:ln w="0"/>
                <a:solidFill>
                  <a:schemeClr val="accent1"/>
                </a:solidFill>
                <a:effectLst>
                  <a:outerShdw blurRad="38100" dist="25400" dir="5400000" algn="ctr" rotWithShape="0">
                    <a:srgbClr val="6E747A">
                      <a:alpha val="43000"/>
                    </a:srgbClr>
                  </a:outerShdw>
                </a:effectLst>
              </a:rPr>
              <a:t>Thank You</a:t>
            </a:r>
            <a:endParaRPr lang="en-US" sz="88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102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731520" y="731520"/>
            <a:ext cx="6089904" cy="1426464"/>
          </a:xfrm>
        </p:spPr>
        <p:txBody>
          <a:bodyPr>
            <a:normAutofit/>
          </a:bodyPr>
          <a:lstStyle/>
          <a:p>
            <a:r>
              <a:rPr lang="en-CA" b="1">
                <a:solidFill>
                  <a:srgbClr val="FFFFFF"/>
                </a:solidFill>
              </a:rPr>
              <a:t>Introduction </a:t>
            </a:r>
          </a:p>
        </p:txBody>
      </p:sp>
      <p:sp>
        <p:nvSpPr>
          <p:cNvPr id="3" name="Content Placeholder 2"/>
          <p:cNvSpPr>
            <a:spLocks noGrp="1"/>
          </p:cNvSpPr>
          <p:nvPr>
            <p:ph idx="1"/>
          </p:nvPr>
        </p:nvSpPr>
        <p:spPr>
          <a:xfrm>
            <a:off x="516286" y="2395819"/>
            <a:ext cx="10597729" cy="4131524"/>
          </a:xfrm>
        </p:spPr>
        <p:style>
          <a:lnRef idx="0">
            <a:schemeClr val="accent1"/>
          </a:lnRef>
          <a:fillRef idx="3">
            <a:schemeClr val="accent1"/>
          </a:fillRef>
          <a:effectRef idx="3">
            <a:schemeClr val="accent1"/>
          </a:effectRef>
          <a:fontRef idx="minor">
            <a:schemeClr val="lt1"/>
          </a:fontRef>
        </p:style>
        <p:txBody>
          <a:bodyPr anchor="ctr">
            <a:normAutofit/>
          </a:bodyPr>
          <a:lstStyle/>
          <a:p>
            <a:r>
              <a:rPr lang="en-US" sz="2200" b="1">
                <a:solidFill>
                  <a:srgbClr val="0D0D0D"/>
                </a:solidFill>
                <a:ea typeface="+mn-lt"/>
                <a:cs typeface="+mn-lt"/>
              </a:rPr>
              <a:t>We, as data analyst consultants, have been engaged by the Montgomery County Department of Transportation (MCDOT) with the mission to enhance road safety through data-driven insights. Our primary focus is to delve into </a:t>
            </a:r>
            <a:r>
              <a:rPr lang="en-US" sz="2200" b="1" i="0">
                <a:solidFill>
                  <a:srgbClr val="0D0D0D"/>
                </a:solidFill>
                <a:effectLst/>
                <a:ea typeface="+mn-lt"/>
                <a:cs typeface="+mn-lt"/>
              </a:rPr>
              <a:t>the </a:t>
            </a:r>
            <a:r>
              <a:rPr lang="en-US" sz="2200" b="1">
                <a:solidFill>
                  <a:srgbClr val="0D0D0D"/>
                </a:solidFill>
                <a:ea typeface="+mn-lt"/>
                <a:cs typeface="+mn-lt"/>
              </a:rPr>
              <a:t>crash reporting drivers' </a:t>
            </a:r>
            <a:r>
              <a:rPr lang="en-US" sz="2200" b="1" i="0">
                <a:solidFill>
                  <a:srgbClr val="0D0D0D"/>
                </a:solidFill>
                <a:effectLst/>
                <a:ea typeface="+mn-lt"/>
                <a:cs typeface="+mn-lt"/>
              </a:rPr>
              <a:t>dataset, </a:t>
            </a:r>
            <a:r>
              <a:rPr lang="en-US" sz="2200" b="1">
                <a:solidFill>
                  <a:srgbClr val="0D0D0D"/>
                </a:solidFill>
                <a:ea typeface="+mn-lt"/>
                <a:cs typeface="+mn-lt"/>
              </a:rPr>
              <a:t>discern patterns</a:t>
            </a:r>
            <a:r>
              <a:rPr lang="en-US" sz="2200" b="1" i="0">
                <a:solidFill>
                  <a:srgbClr val="0D0D0D"/>
                </a:solidFill>
                <a:effectLst/>
                <a:ea typeface="+mn-lt"/>
                <a:cs typeface="+mn-lt"/>
              </a:rPr>
              <a:t>, and </a:t>
            </a:r>
            <a:r>
              <a:rPr lang="en-US" sz="2200" b="1">
                <a:solidFill>
                  <a:srgbClr val="0D0D0D"/>
                </a:solidFill>
                <a:ea typeface="+mn-lt"/>
                <a:cs typeface="+mn-lt"/>
              </a:rPr>
              <a:t>formulate actionable recommendations </a:t>
            </a:r>
            <a:r>
              <a:rPr lang="en-US" sz="2200" b="1" i="0">
                <a:solidFill>
                  <a:srgbClr val="0D0D0D"/>
                </a:solidFill>
                <a:effectLst/>
                <a:ea typeface="+mn-lt"/>
                <a:cs typeface="+mn-lt"/>
              </a:rPr>
              <a:t>for </a:t>
            </a:r>
            <a:r>
              <a:rPr lang="en-US" sz="2200" b="1">
                <a:solidFill>
                  <a:srgbClr val="0D0D0D"/>
                </a:solidFill>
                <a:ea typeface="+mn-lt"/>
                <a:cs typeface="+mn-lt"/>
              </a:rPr>
              <a:t>policy enhancements and targeted </a:t>
            </a:r>
            <a:r>
              <a:rPr lang="en-US" sz="2200" b="1" i="0">
                <a:solidFill>
                  <a:srgbClr val="0D0D0D"/>
                </a:solidFill>
                <a:effectLst/>
                <a:ea typeface="+mn-lt"/>
                <a:cs typeface="+mn-lt"/>
              </a:rPr>
              <a:t>safety</a:t>
            </a:r>
            <a:r>
              <a:rPr lang="en-US" sz="2200" b="1">
                <a:solidFill>
                  <a:srgbClr val="0D0D0D"/>
                </a:solidFill>
                <a:ea typeface="+mn-lt"/>
                <a:cs typeface="+mn-lt"/>
              </a:rPr>
              <a:t> initiatives</a:t>
            </a:r>
            <a:r>
              <a:rPr lang="en-US" sz="2200" b="1" i="0">
                <a:solidFill>
                  <a:srgbClr val="0D0D0D"/>
                </a:solidFill>
                <a:effectLst/>
                <a:ea typeface="+mn-lt"/>
                <a:cs typeface="+mn-lt"/>
              </a:rPr>
              <a:t>.</a:t>
            </a:r>
            <a:r>
              <a:rPr lang="en-US" sz="2200" b="1">
                <a:solidFill>
                  <a:srgbClr val="0D0D0D"/>
                </a:solidFill>
                <a:ea typeface="+mn-lt"/>
                <a:cs typeface="+mn-lt"/>
              </a:rPr>
              <a:t> Our project objective is to identify trends, contributing factors, and areas for improvement on local roads, thereby facilitating evidence-based strategies to optimize traffic management and advance collision prevention efforts.</a:t>
            </a:r>
            <a:endParaRPr lang="en-US" sz="2200" b="1">
              <a:cs typeface="Calibri" panose="020F0502020204030204"/>
            </a:endParaRPr>
          </a:p>
        </p:txBody>
      </p:sp>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1 – </a:t>
            </a:r>
            <a:r>
              <a:rPr lang="en-US" sz="4000">
                <a:solidFill>
                  <a:srgbClr val="FFFFFF"/>
                </a:solidFill>
              </a:rPr>
              <a:t>Who</a:t>
            </a:r>
            <a:endParaRPr lang="en-CA" sz="4000">
              <a:solidFill>
                <a:srgbClr val="FFFFFF"/>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08186018"/>
              </p:ext>
            </p:extLst>
          </p:nvPr>
        </p:nvGraphicFramePr>
        <p:xfrm>
          <a:off x="478466" y="2468651"/>
          <a:ext cx="11002348" cy="43027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20000"/>
                    </a:ext>
                  </a:extLst>
                </a:gridCol>
                <a:gridCol w="2463281">
                  <a:extLst>
                    <a:ext uri="{9D8B030D-6E8A-4147-A177-3AD203B41FA5}">
                      <a16:colId xmlns:a16="http://schemas.microsoft.com/office/drawing/2014/main" val="20001"/>
                    </a:ext>
                  </a:extLst>
                </a:gridCol>
                <a:gridCol w="7809723">
                  <a:extLst>
                    <a:ext uri="{9D8B030D-6E8A-4147-A177-3AD203B41FA5}">
                      <a16:colId xmlns:a16="http://schemas.microsoft.com/office/drawing/2014/main" val="20002"/>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10000"/>
                  </a:ext>
                </a:extLst>
              </a:tr>
              <a:tr h="370840">
                <a:tc>
                  <a:txBody>
                    <a:bodyPr/>
                    <a:lstStyle/>
                    <a:p>
                      <a:r>
                        <a:rPr lang="en-US" sz="1800"/>
                        <a:t>Q1.1</a:t>
                      </a:r>
                    </a:p>
                  </a:txBody>
                  <a:tcPr/>
                </a:tc>
                <a:tc>
                  <a:txBody>
                    <a:bodyPr/>
                    <a:lstStyle/>
                    <a:p>
                      <a:r>
                        <a:rPr lang="en-US" sz="1800"/>
                        <a:t>Who is involved?</a:t>
                      </a:r>
                    </a:p>
                  </a:txBody>
                  <a:tcPr/>
                </a:tc>
                <a:tc>
                  <a:txBody>
                    <a:bodyPr/>
                    <a:lstStyle/>
                    <a:p>
                      <a:pPr lvl="0" algn="l">
                        <a:lnSpc>
                          <a:spcPct val="100000"/>
                        </a:lnSpc>
                        <a:spcBef>
                          <a:spcPts val="0"/>
                        </a:spcBef>
                        <a:spcAft>
                          <a:spcPts val="0"/>
                        </a:spcAft>
                        <a:buNone/>
                      </a:pPr>
                      <a:r>
                        <a:rPr lang="en-US" sz="1800" b="0" i="0" kern="1200">
                          <a:solidFill>
                            <a:schemeClr val="dk1"/>
                          </a:solidFill>
                          <a:effectLst/>
                          <a:latin typeface="+mn-lt"/>
                          <a:ea typeface="+mn-ea"/>
                          <a:cs typeface="+mn-cs"/>
                        </a:rPr>
                        <a:t>The stakeholders involved include Montgomery County transportation department, data analysts, and relevant law enforcement agencies.</a:t>
                      </a:r>
                      <a:endParaRPr lang="en-US"/>
                    </a:p>
                  </a:txBody>
                  <a:tcPr/>
                </a:tc>
                <a:extLst>
                  <a:ext uri="{0D108BD9-81ED-4DB2-BD59-A6C34878D82A}">
                    <a16:rowId xmlns:a16="http://schemas.microsoft.com/office/drawing/2014/main" val="10001"/>
                  </a:ext>
                </a:extLst>
              </a:tr>
              <a:tr h="370840">
                <a:tc>
                  <a:txBody>
                    <a:bodyPr/>
                    <a:lstStyle/>
                    <a:p>
                      <a:r>
                        <a:rPr lang="en-US" sz="1800"/>
                        <a:t>Q1.2</a:t>
                      </a:r>
                    </a:p>
                  </a:txBody>
                  <a:tcPr/>
                </a:tc>
                <a:tc>
                  <a:txBody>
                    <a:bodyPr/>
                    <a:lstStyle/>
                    <a:p>
                      <a:r>
                        <a:rPr lang="en-US" sz="1800"/>
                        <a:t>Who is affected?</a:t>
                      </a:r>
                    </a:p>
                  </a:txBody>
                  <a:tcPr/>
                </a:tc>
                <a:tc>
                  <a:txBody>
                    <a:bodyPr/>
                    <a:lstStyle/>
                    <a:p>
                      <a:pPr lvl="0" algn="l">
                        <a:lnSpc>
                          <a:spcPct val="100000"/>
                        </a:lnSpc>
                        <a:spcBef>
                          <a:spcPts val="0"/>
                        </a:spcBef>
                        <a:spcAft>
                          <a:spcPts val="0"/>
                        </a:spcAft>
                        <a:buNone/>
                      </a:pPr>
                      <a:r>
                        <a:rPr lang="en-US" sz="1800" b="0" i="0" kern="1200">
                          <a:solidFill>
                            <a:schemeClr val="dk1"/>
                          </a:solidFill>
                          <a:effectLst/>
                          <a:latin typeface="+mn-lt"/>
                          <a:ea typeface="+mn-ea"/>
                          <a:cs typeface="+mn-cs"/>
                        </a:rPr>
                        <a:t>Road users, residents, and local businesses in Montgomery County are affected by the outcomes of the analysis, as improved road safety measures impact the community's well-being and daily activities.</a:t>
                      </a:r>
                      <a:endParaRPr lang="en-US"/>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Q1.3</a:t>
                      </a:r>
                    </a:p>
                  </a:txBody>
                  <a:tcPr/>
                </a:tc>
                <a:tc>
                  <a:txBody>
                    <a:bodyPr/>
                    <a:lstStyle/>
                    <a:p>
                      <a:r>
                        <a:rPr lang="en-US" sz="1800"/>
                        <a:t>Who will benefit?</a:t>
                      </a:r>
                    </a:p>
                  </a:txBody>
                  <a:tcPr/>
                </a:tc>
                <a:tc>
                  <a:txBody>
                    <a:bodyPr/>
                    <a:lstStyle/>
                    <a:p>
                      <a:pPr lvl="0" algn="l">
                        <a:lnSpc>
                          <a:spcPct val="100000"/>
                        </a:lnSpc>
                        <a:spcBef>
                          <a:spcPts val="0"/>
                        </a:spcBef>
                        <a:spcAft>
                          <a:spcPts val="0"/>
                        </a:spcAft>
                        <a:buNone/>
                      </a:pPr>
                      <a:r>
                        <a:rPr lang="en-US" sz="1800" b="0" i="0" u="none" strike="noStrike" noProof="0">
                          <a:solidFill>
                            <a:schemeClr val="bg1"/>
                          </a:solidFill>
                        </a:rPr>
                        <a:t>Beneficiaries include residents of Montgomery County, motorists, pedestrians, and cyclists, as well as the transportation department and law enforcement agencies striving for improved road safety.</a:t>
                      </a:r>
                      <a:endParaRPr lang="en-US" sz="1800">
                        <a:solidFill>
                          <a:schemeClr val="bg1"/>
                        </a:solidFill>
                      </a:endParaRP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Q1.4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Who will be harmed?</a:t>
                      </a:r>
                    </a:p>
                  </a:txBody>
                  <a:tcPr/>
                </a:tc>
                <a:tc>
                  <a:txBody>
                    <a:bodyPr/>
                    <a:lstStyle/>
                    <a:p>
                      <a:pPr lvl="0" algn="l">
                        <a:lnSpc>
                          <a:spcPct val="100000"/>
                        </a:lnSpc>
                        <a:spcBef>
                          <a:spcPts val="0"/>
                        </a:spcBef>
                        <a:spcAft>
                          <a:spcPts val="0"/>
                        </a:spcAft>
                        <a:buNone/>
                      </a:pPr>
                      <a:r>
                        <a:rPr lang="en-US" sz="1800" b="0" i="0" u="none" strike="noStrike" noProof="0">
                          <a:solidFill>
                            <a:srgbClr val="000000"/>
                          </a:solidFill>
                          <a:latin typeface="+mn-lt"/>
                        </a:rPr>
                        <a:t>Potential harm could affect individuals involved in traffic collisions, including drivers, passengers, pedestrians, and cyclists, as well as their families and communities.</a:t>
                      </a:r>
                      <a:endParaRPr lang="en-US"/>
                    </a:p>
                  </a:txBody>
                  <a:tcPr/>
                </a:tc>
                <a:extLst>
                  <a:ext uri="{0D108BD9-81ED-4DB2-BD59-A6C34878D82A}">
                    <a16:rowId xmlns:a16="http://schemas.microsoft.com/office/drawing/2014/main" val="10004"/>
                  </a:ext>
                </a:extLst>
              </a:tr>
            </a:tbl>
          </a:graphicData>
        </a:graphic>
      </p:graphicFrame>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2 – </a:t>
            </a:r>
            <a:r>
              <a:rPr lang="en-US" sz="4000">
                <a:solidFill>
                  <a:srgbClr val="FFFFFF"/>
                </a:solidFill>
              </a:rPr>
              <a:t>What</a:t>
            </a:r>
            <a:endParaRPr lang="en-CA" sz="4000">
              <a:solidFill>
                <a:srgbClr val="FFFFFF"/>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38778917"/>
              </p:ext>
            </p:extLst>
          </p:nvPr>
        </p:nvGraphicFramePr>
        <p:xfrm>
          <a:off x="492534" y="2482719"/>
          <a:ext cx="11002347" cy="4302760"/>
        </p:xfrm>
        <a:graphic>
          <a:graphicData uri="http://schemas.openxmlformats.org/drawingml/2006/table">
            <a:tbl>
              <a:tblPr firstRow="1" bandRow="1">
                <a:tableStyleId>{5C22544A-7EE6-4342-B048-85BDC9FD1C3A}</a:tableStyleId>
              </a:tblPr>
              <a:tblGrid>
                <a:gridCol w="729343">
                  <a:extLst>
                    <a:ext uri="{9D8B030D-6E8A-4147-A177-3AD203B41FA5}">
                      <a16:colId xmlns:a16="http://schemas.microsoft.com/office/drawing/2014/main" val="20000"/>
                    </a:ext>
                  </a:extLst>
                </a:gridCol>
                <a:gridCol w="3082835">
                  <a:extLst>
                    <a:ext uri="{9D8B030D-6E8A-4147-A177-3AD203B41FA5}">
                      <a16:colId xmlns:a16="http://schemas.microsoft.com/office/drawing/2014/main" val="20001"/>
                    </a:ext>
                  </a:extLst>
                </a:gridCol>
                <a:gridCol w="7190169">
                  <a:extLst>
                    <a:ext uri="{9D8B030D-6E8A-4147-A177-3AD203B41FA5}">
                      <a16:colId xmlns:a16="http://schemas.microsoft.com/office/drawing/2014/main" val="20002"/>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10000"/>
                  </a:ext>
                </a:extLst>
              </a:tr>
              <a:tr h="370840">
                <a:tc>
                  <a:txBody>
                    <a:bodyPr/>
                    <a:lstStyle/>
                    <a:p>
                      <a:r>
                        <a:rPr lang="en-US" sz="1800"/>
                        <a:t>Q2.1</a:t>
                      </a:r>
                    </a:p>
                  </a:txBody>
                  <a:tcPr/>
                </a:tc>
                <a:tc>
                  <a:txBody>
                    <a:bodyPr/>
                    <a:lstStyle/>
                    <a:p>
                      <a:r>
                        <a:rPr lang="en-US" sz="1800"/>
                        <a:t>What is your topic narrowed down in a simple phrase/sentence?</a:t>
                      </a:r>
                    </a:p>
                  </a:txBody>
                  <a:tcPr/>
                </a:tc>
                <a:tc>
                  <a:txBody>
                    <a:bodyPr/>
                    <a:lstStyle/>
                    <a:p>
                      <a:pPr lvl="0">
                        <a:buNone/>
                      </a:pPr>
                      <a:r>
                        <a:rPr lang="en-US" sz="1800" b="0" i="0" kern="1200" noProof="0">
                          <a:solidFill>
                            <a:schemeClr val="dk1"/>
                          </a:solidFill>
                          <a:effectLst/>
                          <a:latin typeface="+mn-lt"/>
                          <a:ea typeface="+mn-ea"/>
                          <a:cs typeface="+mn-cs"/>
                        </a:rPr>
                        <a:t>Analyzing Montgomery County's traffic collision data to enhance road safety through Power BI graph visualizations and evidence-based insights for informed decision-making.</a:t>
                      </a:r>
                      <a:endParaRPr lang="en-US" sz="1800" b="0" i="0" kern="120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en-US" sz="1800"/>
                        <a:t>Q2.2</a:t>
                      </a:r>
                    </a:p>
                  </a:txBody>
                  <a:tcPr/>
                </a:tc>
                <a:tc>
                  <a:txBody>
                    <a:bodyPr/>
                    <a:lstStyle/>
                    <a:p>
                      <a:r>
                        <a:rPr lang="en-US" sz="1800"/>
                        <a:t>What does your topic involve? (i.e. What are the different parts to it?)</a:t>
                      </a:r>
                    </a:p>
                  </a:txBody>
                  <a:tcPr/>
                </a:tc>
                <a:tc>
                  <a:txBody>
                    <a:bodyPr/>
                    <a:lstStyle/>
                    <a:p>
                      <a:pPr lvl="0" algn="l">
                        <a:lnSpc>
                          <a:spcPct val="100000"/>
                        </a:lnSpc>
                        <a:spcBef>
                          <a:spcPts val="0"/>
                        </a:spcBef>
                        <a:spcAft>
                          <a:spcPts val="0"/>
                        </a:spcAft>
                        <a:buNone/>
                      </a:pPr>
                      <a:r>
                        <a:rPr lang="en-US" sz="1800" b="0" i="0" u="none" strike="noStrike" noProof="0"/>
                        <a:t>The topic involves analyzing traffic collision data, exploring variables like collision types, weather conditions, driver behaviors, and vehicle characteristics to enhance road safety strategies.</a:t>
                      </a:r>
                      <a:endParaRPr lang="en-US"/>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Q2.3</a:t>
                      </a:r>
                    </a:p>
                  </a:txBody>
                  <a:tcPr/>
                </a:tc>
                <a:tc>
                  <a:txBody>
                    <a:bodyPr/>
                    <a:lstStyle/>
                    <a:p>
                      <a:r>
                        <a:rPr lang="en-US" sz="1800"/>
                        <a:t>What is it similar to / different from?</a:t>
                      </a:r>
                    </a:p>
                  </a:txBody>
                  <a:tcPr/>
                </a:tc>
                <a:tc>
                  <a:txBody>
                    <a:bodyPr/>
                    <a:lstStyle/>
                    <a:p>
                      <a:pPr lvl="0" algn="l">
                        <a:lnSpc>
                          <a:spcPct val="100000"/>
                        </a:lnSpc>
                        <a:spcBef>
                          <a:spcPts val="0"/>
                        </a:spcBef>
                        <a:spcAft>
                          <a:spcPts val="0"/>
                        </a:spcAft>
                        <a:buNone/>
                      </a:pPr>
                      <a:r>
                        <a:rPr lang="en-US" sz="1800" b="0" i="0" u="none" strike="noStrike" noProof="0">
                          <a:latin typeface="+mn-lt"/>
                        </a:rPr>
                        <a:t>It is similar to other traffic collision datasets for analysis but differs based on its specificity to Montgomery County, offering unique insights for localized road safety improvements.</a:t>
                      </a:r>
                      <a:endParaRPr lang="en-US">
                        <a:latin typeface="+mn-lt"/>
                      </a:endParaRP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Q2.4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What might be affected/changed by your topic?</a:t>
                      </a:r>
                    </a:p>
                  </a:txBody>
                  <a:tcPr/>
                </a:tc>
                <a:tc>
                  <a:txBody>
                    <a:bodyPr/>
                    <a:lstStyle/>
                    <a:p>
                      <a:pPr lvl="0" algn="l">
                        <a:lnSpc>
                          <a:spcPct val="100000"/>
                        </a:lnSpc>
                        <a:spcBef>
                          <a:spcPts val="0"/>
                        </a:spcBef>
                        <a:spcAft>
                          <a:spcPts val="0"/>
                        </a:spcAft>
                        <a:buNone/>
                      </a:pPr>
                      <a:r>
                        <a:rPr lang="en-US" sz="1800" b="0" i="0" u="none" strike="noStrike" noProof="0">
                          <a:latin typeface="Calibri"/>
                        </a:rPr>
                        <a:t>The analysis may lead to changes in road safety policies, targeted interventions at high-risk locations, improved traffic management, and increased public awareness for safer driving practices.</a:t>
                      </a:r>
                      <a:endParaRPr lang="en-US"/>
                    </a:p>
                  </a:txBody>
                  <a:tcPr/>
                </a:tc>
                <a:extLst>
                  <a:ext uri="{0D108BD9-81ED-4DB2-BD59-A6C34878D82A}">
                    <a16:rowId xmlns:a16="http://schemas.microsoft.com/office/drawing/2014/main" val="10004"/>
                  </a:ext>
                </a:extLst>
              </a:tr>
            </a:tbl>
          </a:graphicData>
        </a:graphic>
      </p:graphicFrame>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3 –</a:t>
            </a:r>
            <a:r>
              <a:rPr lang="en-US" sz="4000">
                <a:solidFill>
                  <a:srgbClr val="FFFFFF"/>
                </a:solidFill>
              </a:rPr>
              <a:t>When</a:t>
            </a:r>
            <a:endParaRPr lang="en-CA" sz="4000">
              <a:solidFill>
                <a:srgbClr val="FFFFFF"/>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51658361"/>
              </p:ext>
            </p:extLst>
          </p:nvPr>
        </p:nvGraphicFramePr>
        <p:xfrm>
          <a:off x="576942" y="2609331"/>
          <a:ext cx="11002348" cy="329692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20000"/>
                    </a:ext>
                  </a:extLst>
                </a:gridCol>
                <a:gridCol w="2463281">
                  <a:extLst>
                    <a:ext uri="{9D8B030D-6E8A-4147-A177-3AD203B41FA5}">
                      <a16:colId xmlns:a16="http://schemas.microsoft.com/office/drawing/2014/main" val="20001"/>
                    </a:ext>
                  </a:extLst>
                </a:gridCol>
                <a:gridCol w="7809723">
                  <a:extLst>
                    <a:ext uri="{9D8B030D-6E8A-4147-A177-3AD203B41FA5}">
                      <a16:colId xmlns:a16="http://schemas.microsoft.com/office/drawing/2014/main" val="20002"/>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10000"/>
                  </a:ext>
                </a:extLst>
              </a:tr>
              <a:tr h="370840">
                <a:tc>
                  <a:txBody>
                    <a:bodyPr/>
                    <a:lstStyle/>
                    <a:p>
                      <a:r>
                        <a:rPr lang="en-US" sz="1800"/>
                        <a:t>Q3.1</a:t>
                      </a:r>
                    </a:p>
                  </a:txBody>
                  <a:tcPr/>
                </a:tc>
                <a:tc>
                  <a:txBody>
                    <a:bodyPr/>
                    <a:lstStyle/>
                    <a:p>
                      <a:r>
                        <a:rPr lang="en-US" sz="1800"/>
                        <a:t>When does this take place? When did this take place? When will it take place? When should this take place?</a:t>
                      </a:r>
                    </a:p>
                  </a:txBody>
                  <a:tcPr/>
                </a:tc>
                <a:tc>
                  <a:txBody>
                    <a:bodyPr/>
                    <a:lstStyle/>
                    <a:p>
                      <a:pPr lvl="0" algn="l">
                        <a:lnSpc>
                          <a:spcPct val="100000"/>
                        </a:lnSpc>
                        <a:spcBef>
                          <a:spcPts val="0"/>
                        </a:spcBef>
                        <a:spcAft>
                          <a:spcPts val="0"/>
                        </a:spcAft>
                        <a:buNone/>
                      </a:pPr>
                      <a:r>
                        <a:rPr lang="en-US" sz="1800" b="0" i="0" u="none" strike="noStrike" noProof="0"/>
                        <a:t>The analysis occurs presently, using historical data. It took place in the past to derive insights. Future analyses will continue, informing ongoing road safety efforts. Ideally, it should happen regularly to maintain up-to-date insights for effective interventions and continuous improvement in road safety.</a:t>
                      </a:r>
                      <a:endParaRPr lang="en-US"/>
                    </a:p>
                  </a:txBody>
                  <a:tcPr/>
                </a:tc>
                <a:extLst>
                  <a:ext uri="{0D108BD9-81ED-4DB2-BD59-A6C34878D82A}">
                    <a16:rowId xmlns:a16="http://schemas.microsoft.com/office/drawing/2014/main" val="10001"/>
                  </a:ext>
                </a:extLst>
              </a:tr>
              <a:tr h="370840">
                <a:tc>
                  <a:txBody>
                    <a:bodyPr/>
                    <a:lstStyle/>
                    <a:p>
                      <a:r>
                        <a:rPr lang="en-US" sz="1800"/>
                        <a:t>Q3.2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Does when this takes place affect the topic?</a:t>
                      </a:r>
                    </a:p>
                  </a:txBody>
                  <a:tcPr/>
                </a:tc>
                <a:tc>
                  <a:txBody>
                    <a:bodyPr/>
                    <a:lstStyle/>
                    <a:p>
                      <a:pPr lvl="0" algn="l">
                        <a:lnSpc>
                          <a:spcPct val="100000"/>
                        </a:lnSpc>
                        <a:spcBef>
                          <a:spcPts val="0"/>
                        </a:spcBef>
                        <a:spcAft>
                          <a:spcPts val="0"/>
                        </a:spcAft>
                        <a:buNone/>
                      </a:pPr>
                      <a:r>
                        <a:rPr lang="en-US" sz="1800" b="0" i="0" u="none" strike="noStrike" kern="1200" noProof="0">
                          <a:solidFill>
                            <a:schemeClr val="dk1"/>
                          </a:solidFill>
                          <a:latin typeface="+mn-lt"/>
                          <a:ea typeface="+mn-ea"/>
                          <a:cs typeface="+mn-cs"/>
                        </a:rPr>
                        <a:t>Yes, the timing of the analysis impacts the relevance and accuracy of insights. Current data ensures relevance, while historical data provides context for trends and patterns.</a:t>
                      </a:r>
                      <a:endParaRPr lang="en-US" sz="1800" b="0" i="0" u="none" strike="noStrike" kern="120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4 – </a:t>
            </a:r>
            <a:r>
              <a:rPr lang="en-US" sz="4000">
                <a:solidFill>
                  <a:srgbClr val="FFFFFF"/>
                </a:solidFill>
              </a:rPr>
              <a:t>Where</a:t>
            </a:r>
            <a:endParaRPr lang="en-CA" sz="4000">
              <a:solidFill>
                <a:srgbClr val="FFFFFF"/>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61203484"/>
              </p:ext>
            </p:extLst>
          </p:nvPr>
        </p:nvGraphicFramePr>
        <p:xfrm>
          <a:off x="576942" y="2609331"/>
          <a:ext cx="11002348" cy="302260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20000"/>
                    </a:ext>
                  </a:extLst>
                </a:gridCol>
                <a:gridCol w="2463281">
                  <a:extLst>
                    <a:ext uri="{9D8B030D-6E8A-4147-A177-3AD203B41FA5}">
                      <a16:colId xmlns:a16="http://schemas.microsoft.com/office/drawing/2014/main" val="20001"/>
                    </a:ext>
                  </a:extLst>
                </a:gridCol>
                <a:gridCol w="7809723">
                  <a:extLst>
                    <a:ext uri="{9D8B030D-6E8A-4147-A177-3AD203B41FA5}">
                      <a16:colId xmlns:a16="http://schemas.microsoft.com/office/drawing/2014/main" val="20002"/>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10000"/>
                  </a:ext>
                </a:extLst>
              </a:tr>
              <a:tr h="370840">
                <a:tc>
                  <a:txBody>
                    <a:bodyPr/>
                    <a:lstStyle/>
                    <a:p>
                      <a:r>
                        <a:rPr lang="en-US" sz="1800"/>
                        <a:t>Q4.1</a:t>
                      </a:r>
                    </a:p>
                  </a:txBody>
                  <a:tcPr/>
                </a:tc>
                <a:tc>
                  <a:txBody>
                    <a:bodyPr/>
                    <a:lstStyle/>
                    <a:p>
                      <a:r>
                        <a:rPr lang="en-US" sz="1800"/>
                        <a:t>Where does this take place? (Where did it …. Where will it … Where should it ….?)</a:t>
                      </a:r>
                    </a:p>
                  </a:txBody>
                  <a:tcPr/>
                </a:tc>
                <a:tc>
                  <a:txBody>
                    <a:bodyPr/>
                    <a:lstStyle/>
                    <a:p>
                      <a:pPr lvl="0" algn="l">
                        <a:lnSpc>
                          <a:spcPct val="100000"/>
                        </a:lnSpc>
                        <a:spcBef>
                          <a:spcPts val="0"/>
                        </a:spcBef>
                        <a:spcAft>
                          <a:spcPts val="0"/>
                        </a:spcAft>
                        <a:buNone/>
                      </a:pPr>
                      <a:r>
                        <a:rPr lang="en-US" sz="1800" kern="1200" noProof="0">
                          <a:solidFill>
                            <a:schemeClr val="dk1"/>
                          </a:solidFill>
                          <a:latin typeface="+mn-lt"/>
                          <a:ea typeface="+mn-ea"/>
                          <a:cs typeface="+mn-cs"/>
                        </a:rPr>
                        <a:t>This analysis focuses on traffic collision data within Montgomery County, examining specific locations, roadways, and intersections to derive insights for targeted road safety improvements.</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en-US" sz="1800"/>
                        <a:t>Q4.2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t>Does it matter where it takes place? Is it affected by location?</a:t>
                      </a:r>
                    </a:p>
                  </a:txBody>
                  <a:tcPr/>
                </a:tc>
                <a:tc>
                  <a:txBody>
                    <a:bodyPr/>
                    <a:lstStyle/>
                    <a:p>
                      <a:pPr marL="0" lvl="0" algn="l" defTabSz="457200" rtl="0" eaLnBrk="1" latinLnBrk="0" hangingPunct="1">
                        <a:lnSpc>
                          <a:spcPct val="100000"/>
                        </a:lnSpc>
                        <a:spcBef>
                          <a:spcPts val="0"/>
                        </a:spcBef>
                        <a:spcAft>
                          <a:spcPts val="0"/>
                        </a:spcAft>
                        <a:buNone/>
                      </a:pPr>
                      <a:r>
                        <a:rPr lang="en-US" sz="1800" kern="1200" noProof="0">
                          <a:solidFill>
                            <a:schemeClr val="dk1"/>
                          </a:solidFill>
                          <a:latin typeface="+mn-lt"/>
                          <a:ea typeface="+mn-ea"/>
                          <a:cs typeface="+mn-cs"/>
                        </a:rPr>
                        <a:t>Yes, the analysis is affected by location as it focuses on specific geographic areas within Montgomery County for road safety improvements.</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10" name="Rectangle 9"/>
          <p:cNvSpPr>
            <a:spLocks noGrp="1" noRot="1" noChangeAspect="1" noMove="1" noResize="1" noEditPoints="1" noAdjustHandles="1" noChangeArrowheads="1" noChangeShapeType="1" noTextEdit="1"/>
          </p:cNvSpPr>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p:cNvSpPr>
            <a:spLocks noGrp="1" noRot="1" noChangeAspect="1" noMove="1" noResize="1" noEditPoints="1" noAdjustHandles="1" noChangeArrowheads="1" noChangeShapeType="1" noTextEdit="1"/>
          </p:cNvSpPr>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8.png"/></Relationships>
</file>

<file path=ppt/webextensions/taskpanes.xml><?xml version="1.0" encoding="utf-8"?>
<wetp:taskpanes xmlns:wetp="http://schemas.microsoft.com/office/webextensions/taskpanes/2010/11">
  <wetp:taskpane dockstate="right" visibility="0" width="613"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03EF33-46D2-4EB3-95B0-94DBC536F2F3}">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AA1A530-D81A-403C-954D-2E968A046E90}">
  <we:reference id="wa200003233" version="2.0.0.3" store="en-US" storeType="OMEX"/>
  <we:alternateReferences>
    <we:reference id="wa200003233" version="2.0.0.3" store="wa200003233" storeType="OMEX"/>
  </we:alternateReferences>
  <we:properties>
    <we:property name="reportUrl" value="&quot;/groups/me/reports/4c122dbe-6289-4320-bc95-8eeae3b57d1f/ReportSectionc13843a18c3b9a9c06b3?bookmarkGuid=2b91c2fc-ea5a-40af-9708-f64937293536&amp;bookmarkUsage=1&amp;ctid=f52f2183-9f67-4ad2-b656-6f754fe196cb&amp;fromEntryPoint=export&quot;"/>
    <we:property name="reportName" value="&quot;Capstone Project&quot;"/>
    <we:property name="reportState" value="&quot;CONNECTED&quot;"/>
    <we:property name="embedUrl" value="&quot;/reportEmbed?reportId=4c122dbe-6289-4320-bc95-8eeae3b57d1f&amp;config=eyJjbHVzdGVyVXJsIjoiaHR0cHM6Ly9XQUJJLVdFU1QtVVMtQy1QUklNQVJZLXJlZGlyZWN0LmFuYWx5c2lzLndpbmRvd3MubmV0IiwiZW1iZWRGZWF0dXJlcyI6eyJ1c2FnZU1ldHJpY3NWTmV4dCI6dHJ1ZX19&amp;disableSensitivityBanner=true&quot;"/>
    <we:property name="pageName" value="&quot;ReportSectionc13843a18c3b9a9c06b3&quot;"/>
    <we:property name="pageDisplayName" value="&quot;Dashboard&quot;"/>
    <we:property name="datasetId" value="&quot;6d7f9622-7445-4840-a823-b6ce1f290288&quot;"/>
    <we:property name="backgroundColor" value="&quot;#3A3A3A&quot;"/>
    <we:property name="bookmark" value="&quot;H4sIAAAAAAAAA+1ZbXPaOBD+Kx5/aTvDXGVj2ZBv4LjAlEIGA7nMTeZGlhbi1rEZ2U7DdfLfby2bJOTFoWmTaZN+yBBpV6vdR9pHu/BNF2G6ith6xE5B39O7SfLllMkvmqE39Hh7jjYX1HJsx7Ys0iLcEaJNUCtZZWESp/reNz1jcgnZPExzFhUGcfKf44bOouiALYvRgkUpNPQVyDSJWRT+B6UyijKZw0VDh/NVlEhWmPQzlkFh9gzVcYyuGH81cUfGs/AMfOBZOTuBVSKzasyNZstqMqPFm0GbtTmxg2JNWkqVmw/rF5sqx9wkzlgYowPFHDcN0qLUChzDAWfRbgWmVcwvwiirVIK1d76SGDeisV4V8HXEGYs5CF0FJyEtY/mmu0mUn6r/vK15P8klhwkslCjOwmyNZlzJ0pN/S9fDeKlfIFgHMkEolXiIkGW5ADV/knx1JSB6Qt8jF43ndiWJlz/gS2e5lLBkWTX0ns5RNBaFhQVtWvhUSD/kcXWr6G3nj3EmRTtRdWuvrsm0jOmUrYqECD7j1Spuw0VhgzomNxzHASNwzJaJH0Q8/tI8Hzodd+JrpfRn4cOZFNsA4UAKkN21Cn4/lJukNhs3YviVAsdIccoIFoISm1LOKDNMK+CWff/BVmT6QQm5advOAhybCMFtg0ML2ghMdfguArpMZMgRwkZlrrA23/AggvNBJqfKbkXcHDXvDbChlweAR9TQD09AglqK5CbCDaCDG/CllcoOwJYD5cQNKOdwEvIItG4i1hss0YU5i3L1OOAOwxCjK++KmsZVb976B+PJ9J02mw6Gg+mRNvf6A3fovVGr71njdia9sTbvjN4PB73+VJtOZu5HzdQ6fw89X3s7nnsTzSANQsiwi2OrQZu29rH37l2t1fG0j+uuWcSlN62gEW2MSp7v1xs76Pi+N+qhQXS2XnPgfpwdlDvWK46HA9fbAPR+NB5p3idv0vNG7lHtQt/tj8dDrTvza9Wmk87IH0wf1EPca+WfvP3B7NP7vteZH22AbNaezeXRHKt8e9IX665r+ku/XE/AzZkEuPV+/a70vKkRcdnna4VfTyb5ande+5Hrc6ze/oBTG8C2BRUQCKPJWMBf5tu/Q3r0Q6QFyU/WQziD6Lanl/Lboo1rcybDsjeonpzHR1u9m5cW9S0A9ovWo1C75pSa1K4mCnEVin4ETN5BGg9mXYS9hXvCZLZj3hk38+4VgHpvOld1UgnSKwCi4pQmIcgogS2E6VjUMGhQ04RulZ0BtG1uEUItYrBW0AoI9q8vsOw8xATE7XYrNrFueqAac4fj2X59OTXpDEaDUa++5BqND5+rorlC4LXVMSKJ8+x7KPX3LGW2uO+Jrk7JN6bVNpygzQEWlAprgbxT8/3FFt8IYoBJHZvTFvbKxDCFZb5EvvFzuWActKuddmKe/Uk9qWBnV08ow5nf341y7lM49KbPRUl3gfTayIlHeYqHAKLL5B+O+rl3qWQr27BM2mbUcdrUss12G4iyXN/7wnkWJOe3v7s1BTRNIohlWgycoNUkzR/o315BifrdGZFGIUfav468fgpyqUITLGMK2VXpWAilPBFKDAr4u4mtC9lXgLggt833tX9aqodbqssn61XAUDVUphlQG//owrQJM7kF5uOT/PmYeRB/zuUaOTCPsxusTF7sjzP1QasTVbl+B5skeZau8NU4YDHcwSp4jCwWIB5gFvUT9iWrXFz8D8cBliNCHwAA&quot;"/>
    <we:property name="initialStateBookmark" value="&quot;H4sIAAAAAAAAA+1Z7U/iTBD/V5p+uTMhj23pC/gNagUiUkMBH/PEXLa7A/autmTbenLG//2ZbouvWDg9zZ3cB4M7Mzs789ud387CtcyCZB6SxYBcgLwnt+P42wXh3yRVrslRKXPdw6PW8PDLoHXkoDiep0EcJfLetZwSPoN0EiQZCXMPKPzvrCaTMDwms3w0JWECNXkOPIkjEgY/oDBGVcozuKnJcDUPY05yl15KUsjdXqI5jnFt9Z86rkhoGlyCBzQtpEOYxzwtx1StN/Q6URu07jdJkyqmn89JCq0Ic719vqgIzI6jlAQRBpDLqKYqDcPQfUu1wJo2G76m5/JpEKalib9wruYc80Y0FvMcrxa7JBEFJovkOCRFLteyHYfZhfjPeSD34oxTGMJUqKI0SBfoxuYkOf9ShB5EM/kGwTrmMUIp1H2ELM0YCPl5/N3mgOgxeU+5qb13KHE0e0UsrdmMw4yk5dB5u0DRWRjkHqRRHlOuPcii8lQZT4M/Q0mCfsLy1N4dk1GR0wWZ5wXhf8WjlZ+Gm9yHYWlUtSwLVN/SGhp+KOzlh+b90GnZQ08qtL8KH0o4ewgQDjgD3l6I5PcDvixqrfYoh98pccwURao/ZYZiGgYlBlE13ae6+fzGlux5IJRUM01rCpapMEZNlUIDmghMufk2AjqLeUARwlrpLvc2WfIggnPA4wvht2RqipbPJliTiw3ALarJJ+fAQUxFcmPBEtDeI/iS0mQDYIuBCOIRlBM4D2gIUjtmiyWWGMKEhJm4HHCFfoDZFWdFiHHWp8/esTsc7UjjUa/fG51KE6fbs/vOJzH7mTl2a9hxpUlrsNvvdbojaTQc24eSJrX+7Tue9NmdOENJVWqKovTbONZrRt2UDjs7O5Ve3VEX593ziFMfe0EnkotGjudVOztueZ4z6KBDDLbasmcfjo+LFasN3X7PdpYA7Q7cgeQcOcOOM7BPKyd6dtd1+1J77FWajYatgdcbrbVD3Cv1R85+b3y023Vak9MlkPXKvbndmjNRb296Y606pr/1zfUG3JxygCf3159Kz8seEad9vdf4dXiczTfntdccnzNx9/vUMAFMkxkMfKbWCfHpx7z7NyiPboC0wOn5og+XED6N9Fb/VLUMbUJ4ULwNyivn5dmW9+atR/kBAPv50yM3uxeUEEp3glxdpiKfAuErSGNt1YX4trDPCU83rDv1cd1tAajPlnPZJxUgbQEQJafUFQUZxTcZ0yzdUFXDr3iEPmg7fWiaVFcUQ1dU0vAbvoLv1w/Ydp5gAeJymzWb2Det6cbsvjver26nhq3eoDfoVLdcA/fkvTqaOwS2rY9hcZSlP0Opf2Yr84D73ujoFHyj6U3V8psUYGoYTJ8i71R8f/GAb5iigmZYJjUa+FZWVI3p2kfkGy/jU0JBultpI+bZH1aTCr7sqgmlP/a6m1HOcwYnzui9KGkVSNtGTjTMEtwEYG3C/3LUrz1LBVuZqq4ZTWJYVtPQTa3ZBEV4rn77wlXqx1dPv7vVGNQ1hSm6phOw/EZdqb/i/bYFLepPV0QSBhRp/z7y8gXwmUiNkZQIZOdFYAEU+pgJNQjgVxNbG9LvAFFObsvva/8+qdY/qW6vrK2AoXxQaZpvmPhnTDVTIRrVQXt5kb8fM/eirxlfIAdmUfqIlZUP++NMddJiR0Wtr2CTOEuTOd4axySCFayC20giBmwNs4ifsGWxCMIX+OE6Ksp/2L5loZub/wE8/aV8Yx8AAA==&quot;"/>
    <we:property name="isFooterCollapsed" value="true"/>
    <we:property name="isFiltersActionButtonVisible" value="true"/>
    <we:property name="isVisualContainerHeaderHidden" value="false"/>
    <we:property name="reportEmbeddedTime" value="&quot;2024-04-10T04:55:12.670Z&quot;"/>
    <we:property name="creatorTenantId" value="&quot;f52f2183-9f67-4ad2-b656-6f754fe196cb&quot;"/>
    <we:property name="creatorUserId" value="&quot;10032002B8206DA7&quot;"/>
    <we:property name="creatorSessionId" value="&quot;2f5f0a2a-77d0-4452-b391-0d74ac9c6ea2&quot;"/>
    <we:property name="artifactViewState" value="&quot;live&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838D0C6-6F74-473F-9DC5-3D2FA409768F}">
  <we:reference id="wa200003233" version="2.0.0.3" store="en-US" storeType="OMEX"/>
  <we:alternateReferences>
    <we:reference id="wa200003233" version="2.0.0.3" store="wa200003233" storeType="OMEX"/>
  </we:alternateReferences>
  <we:properties>
    <we:property name="reportUrl" value="&quot;/groups/me/reports/4c122dbe-6289-4320-bc95-8eeae3b57d1f/ReportSectioncbf0fca0404da1a2fed7?bookmarkGuid=187b21a2-3be4-4e60-a062-8524e6203da3&amp;bookmarkUsage=1&amp;ctid=f52f2183-9f67-4ad2-b656-6f754fe196cb&amp;fromEntryPoint=export&quot;"/>
    <we:property name="reportName" value="&quot;Capstone Project&quot;"/>
    <we:property name="reportState" value="&quot;CONNECTED&quot;"/>
    <we:property name="embedUrl" value="&quot;/reportEmbed?reportId=4c122dbe-6289-4320-bc95-8eeae3b57d1f&amp;config=eyJjbHVzdGVyVXJsIjoiaHR0cHM6Ly9XQUJJLVdFU1QtVVMtQy1QUklNQVJZLXJlZGlyZWN0LmFuYWx5c2lzLndpbmRvd3MubmV0IiwiZW1iZWRGZWF0dXJlcyI6eyJ1c2FnZU1ldHJpY3NWTmV4dCI6dHJ1ZX19&amp;disableSensitivityBanner=true&quot;"/>
    <we:property name="pageName" value="&quot;ReportSectioncbf0fca0404da1a2fed7&quot;"/>
    <we:property name="pageDisplayName" value="&quot;Trend Analysis&quot;"/>
    <we:property name="datasetId" value="&quot;6d7f9622-7445-4840-a823-b6ce1f290288&quot;"/>
    <we:property name="backgroundColor" value="&quot;#3A3A3A&quot;"/>
    <we:property name="bookmark" value="&quot;H4sIAAAAAAAAA+1W32+bMBD+Vyo/RxMQSEjfWtppk7qpaqdK1RRNBxzEqWMjY7KwKv/7zjZZU6Vb9ryMF/B35/vx+TuLZ1bythHQf4YVsnN2qdTTCvTTWchGTL7GJmESw6xIozSFAGbTcjydkZdqDFeyZefPzICu0TzwtgNhAxL4dT5iIMQt1HZVgWhxxBrUrZIg+A/0zmQyusPtiOGmEUqDDXlvwKANuyZ3WlMp4bsxZYTC8DXeY2E8eoeN0mZYF3kVVAUEcRCXEEJUYTmlPa23ujKP+9ukrrBMSQNcUgEWm8TjYpxE06iCfFwlEaazmcUrLszgkvfXm0ZT38RG31j6Lso1yAJL5prT2PpentkHjhp0sehvcI3CItdv2w9Nt1oRh6Z/AM09V6rTBR46evwOK2eShhuKxjIN7eKbp4HLmm2J+EEAvyJSubssBF/Zo7Bue0U58OwFsOahFfaIoB2wUN8zjeRYsvNgOzrOykVda6x9CQftZEp0qzfwv29zr6ePctnp/ixTnTTO9r6Tg6SSw9LnhLQURQySfdHIF9+RIJlkC9DGzkS+JHVZQdAupUvUl73TxBXXO9mGo9+d97+rh+18N70Ua7k3khltrZX2JJ0AEfOtBcM4SQJM43hWVWEUJjnmydH7ZKCKF6TBU7pSPtFVvPh/p/g75bSHaCcFP0WToAyjNKrGUZEGMAniBFNb0B+ZNbgxudq85tU9+whbIf3R2A/VmbaBAm9BouO38eVzdH6kN5ClPVX3re37htMQ+9QPIDqb1f3/MJfG1r79CcTYjyV/CQAA&quot;"/>
    <we:property name="initialStateBookmark" value="&quot;H4sIAAAAAAAAA+1WXW/aMBT9K5Wf0ZSEpKV9oynTpn6qnZCmCVU3yU1wa+zIcRhZxX/vtR1WJrqx5zFeiM+9vh/H51p+YQVvagHdDSyQnbFzpZ4XoJ+PQjZgssduby+vx/eXjzfj6wnBqjZcyYadvTADukIz5U0LwkYg8NtswECIO6jsqgTR4IDVqBslQfAf6J3JZHSL6wHDVS2UBhvywYBBG3ZJ7rSm3OGHIWWE3PAlPmBuPHqPtdKmX+dZGZQ5BHEQFxBCVGJxQnsab3Vl7ve3SV1hqZIGuKQCLHYcD/NhEp1EJWTDMolwdHpq8ZIL07tk3WRVa+qb2Ohqy9e4WILMsWCuOY2N7+WFfeKoQefz7gqXKCwyed++a7rTijg03RQ091ypVue46+jxeyydSRpuKBpLNTTzR08DlxVbE/H9if+MSOVushB8YY/Cum0V5cCjN8Ca+1bYVwTtgLn6nmokx4KdBevBflbGVaWx8iXstJMq0S7ewf++za2ePsunVndHqWqlcbaPrewlleyWPiOkoSiil+ybRr74jgTJJJ2DNnYmsidSlxUE7VK6QH3eOU1ccL2RbTj43Xn/u3pYzzbTS7GetkYypa2V0p6kAyBitrZgGCdJgKM4Pi3LMAqTDLNk733SU8Vz0uAhXSnXdBXP/98p/k457CHaSMFP0XFQhNEoKodRPgrgOIgTHNmC/siswZXJ1OpXXt1vG2ELpBeN/VCtaWrI8Q4kOn5rXz5H50d6A1nYU3Xf2v5fcRpin3oKorVZ3fuHuSRUDc8E7tlgX0XMlWV7Xb8CemxyaaAJAAA=&quot;"/>
    <we:property name="isFooterCollapsed" value="true"/>
    <we:property name="isFiltersActionButtonVisible" value="true"/>
    <we:property name="isVisualContainerHeaderHidden" value="false"/>
    <we:property name="reportEmbeddedTime" value="&quot;2024-04-10T04:57:02.862Z&quot;"/>
    <we:property name="creatorTenantId" value="&quot;f52f2183-9f67-4ad2-b656-6f754fe196cb&quot;"/>
    <we:property name="creatorUserId" value="&quot;10032002B8206DA7&quot;"/>
    <we:property name="creatorSessionId" value="&quot;40c29f3d-236a-4ee9-bbf0-5c08fd290ef4&quot;"/>
    <we:property name="artifactViewState" value="&quot;liv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4034AA54-63B1-4607-AF10-E784FCAB1899}">
  <we:reference id="wa200003233" version="2.0.0.3" store="en-US" storeType="OMEX"/>
  <we:alternateReferences>
    <we:reference id="wa200003233" version="2.0.0.3" store="wa200003233" storeType="OMEX"/>
  </we:alternateReferences>
  <we:properties>
    <we:property name="reportUrl" value="&quot;/groups/me/reports/4c122dbe-6289-4320-bc95-8eeae3b57d1f/ReportSectionf9b4778a271855e90ea4?bookmarkGuid=e952de27-cfdb-485a-8a4f-34021bed7acb&amp;bookmarkUsage=1&amp;ctid=f52f2183-9f67-4ad2-b656-6f754fe196cb&amp;fromEntryPoint=export&quot;"/>
    <we:property name="reportName" value="&quot;Capstone Project&quot;"/>
    <we:property name="reportState" value="&quot;CONNECTED&quot;"/>
    <we:property name="embedUrl" value="&quot;/reportEmbed?reportId=4c122dbe-6289-4320-bc95-8eeae3b57d1f&amp;config=eyJjbHVzdGVyVXJsIjoiaHR0cHM6Ly9XQUJJLVdFU1QtVVMtQy1QUklNQVJZLXJlZGlyZWN0LmFuYWx5c2lzLndpbmRvd3MubmV0IiwiZW1iZWRGZWF0dXJlcyI6eyJ1c2FnZU1ldHJpY3NWTmV4dCI6dHJ1ZX19&amp;disableSensitivityBanner=true&quot;"/>
    <we:property name="pageName" value="&quot;ReportSectionf9b4778a271855e90ea4&quot;"/>
    <we:property name="pageDisplayName" value="&quot;Risk Evaluation&quot;"/>
    <we:property name="datasetId" value="&quot;6d7f9622-7445-4840-a823-b6ce1f290288&quot;"/>
    <we:property name="backgroundColor" value="&quot;#3A3A3A&quot;"/>
    <we:property name="bookmark" value="&quot;H4sIAAAAAAAAA+1XTW/jNhD9K4IuexEKfdiWlJvjKK1R1wkkN+liERSUOHKYlUWBorJxA//3DknF2WxspygSpAVyM2eGwzfzHsfUvU1Z21RkPScrsI/sY86/roj4anm2Y9dPbbkXAilitxgWfhxEQe4PI4zijWS8bu2je1sSsQR5wdqOVCohGr9cOTapqnOyVKuSVC04dgOi5TWp2F9ggtElRQcbx4a7puKCqJSZJBJU2lsMxzVC8X4K8ERSSHYLGRTSWFNouJD9uozzQRhGxA+9aDiE2AUywD2t8WqYL8erQzWwCa8lYTUCUDY/HAUjoGXpD0aDguZuFBbKXrJK9iH5OrlrBNaN3Vg3qn1jekvqAqitixPQmlru7fFyKWBJZL9MnjgnvOpWO+wZ70QBKZTaVUsm13jGRJD2+k9TF6uX9gY7eS449lm7x5M0s4zXWihUyn/a1X0Dh2p5zb9NBGDHqX3kbpwt/AmallywglTPKnhVkCkn1NIyfA7nCi0t7ql6vTwStDAoi6prkQKgx0RMromQSpj5DVKsWMHdXFAQx2tNzAkTD9rxnR+g/5dI2Vw9aB233Xwn4J4TU82bkXC1Uc5B6Y68sAyDYeACdePYo/6H5l8J5CUefg1ih+LfAcy0vunE2soA563a8HEN3+0aPurCXEJvUI5cn/hxXI5GJSl8l3j//hK+KtSsAaDWjK2YPCjj/+VIeFHwFb4NPoT+WuoxYqdRPijw7yYcxDSC2IO8zFXOg0RIuJM5v3tKg8oWxDn4g2Hk0biMhq4f+GW5/+r0T95T7QzzMC5CP/AIIB7ijUionpI757JJp7JdPLxWketTwVc6b/+8LjByb2sc29TiKh4u8fpD3++asgd9zLl83vnpD2y0/5wns9DI9o8gx74gVadf85h3xrBQw4A2Y+yn49nZ5XT+s5XNzy4/6S17As8WvyTpwYgsuUjSxMJ0J9nhwFmSLA5G/D7/FfHMD8bgOYv0s/Xb9I+DYdsCx/MTx8rOpjPHOpmm5nwl242eFe/yVHhxSLUVK3Dn91fDXgF+qqkfS6hNtVh5Y45j0D7ekKe/3lTc76/jySwZp1tONa+4ixJJdvRnxanuIOjhsUc3pGWFSmjS7ZmvW1hv+ozQ43CXBHgn24YUcE5q2FEn1kdqqrR2sFb9bb+tdLP5GzKT4p1bEAAA&quot;"/>
    <we:property name="initialStateBookmark" value="&quot;H4sIAAAAAAAAA+1XXU/rRhD9K9a+3Bersh0njnkLwbQRIUF2Cq0qdLX2jsNyHa+1XlNSlP/e2bUJl0sSqgpEK/GWnZmdr3N2Mn4gjNdVQdczugJyRI6F+Lai8pvlEpuUnWw+PzsfxWdfZ6PzCMWiUlyUNTl6IIrKJahLXje00B5Q+Me1TWhRXNClPuW0qMEmFchalLTgf0FrjColG9jYBO6rQkiqXSaKKtBu79Aczxjb/amHEWmm+B0kkKlWGkMlpOrOeZj6QTCkXuAO+30IHaA+3qlbrUnzdXsd1CQ2FqWivMQEtMwLBr0BsDz3/IGfsdQZBpmW57xQnUm6ju4riXVjN9aV7teI3dEyA0ZMcRLqtpYHMlouJSyp6o7RM+VYFM1qhzwRjcwghtyoSsXVGmOMJa1vvrZ18XJJNtjJCymwz0Y9GseJ1Wqthc5K60+bsmtgXx9vxJ9jCdhxRo6cjb1Nf4yipZA8o8WLCt40yVhQZhnevUznGiU13ik6vjwBtGizzIqmRgiAHVM5vqFSaWKmtwixRgVvC8lAHq8NMCdcPnLHs39I/b8Eyub6ket47fY7AneYtNW8GwjXG630c2fgBnnQ6/ccYE4Yusz75PwbJXmFwW9A7mD8ByQzKW8bubYSwHmrL3w+ww97hk+8aB+h6+cDx6NeGOaDQU4zz6Huv3+Eb5pqUgEwa8pXXB2k8f9yJLxK+AJ3g0+ivxV7WrKzYepn+HcT+CEbQuhCmqfa50EgFNyrVNw/h0F764UpeH5/6LIwH/Ydr+fl+f6n0+24p0YZpEGYBV7PpYD5UHdAA71K7pzLrTvt7fJxW0WsT6VYGb/dPp2h5d7W2KStxdE4XOHzh67fJeOP/JgJ9bLzkx/QqP85Tu3BZLZ/BNnkkhaN2ebR75RjoS0CRoy2X46n86vJ7Gcrmc2vvpgrewzni1+i+KBFEl1GcWShu5PksOE0ihYHLX6dnWE+s4M2GGcR/26dT347aLYtcDQ7sa1kPpna1skkbuNr2m7MrPiQVeHVIVUXPMOb3z8NsgL8VNM/llC21WLlVRuOQ/30Qp7/eldyfzyPx9NoFG8xNbjiLUYV3dGflWCmg2CGxx7e0Jpn2mHrbs983ab1rmuEGYe7KCAaVVc0gwtawo46sT5aMs21g7Wab3tigiD7eFq81hz9xb/tzGbzN86okgV8EAAA&quot;"/>
    <we:property name="isFooterCollapsed" value="true"/>
    <we:property name="isFiltersActionButtonVisible" value="true"/>
    <we:property name="isVisualContainerHeaderHidden" value="false"/>
    <we:property name="reportEmbeddedTime" value="&quot;2024-04-10T04:58:50.807Z&quot;"/>
    <we:property name="creatorTenantId" value="&quot;f52f2183-9f67-4ad2-b656-6f754fe196cb&quot;"/>
    <we:property name="creatorUserId" value="&quot;10032002B8206DA7&quot;"/>
    <we:property name="creatorSessionId" value="&quot;a79f6228-46b4-4cc6-abeb-34b957d2c776&quot;"/>
    <we:property name="artifactViewState" value="&quot;live&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86C87368-EB70-49F3-AA56-40B37E125B07}">
  <we:reference id="wa200003233" version="2.0.0.3" store="en-US" storeType="OMEX"/>
  <we:alternateReferences>
    <we:reference id="wa200003233" version="2.0.0.3" store="wa200003233" storeType="OMEX"/>
  </we:alternateReferences>
  <we:properties>
    <we:property name="reportUrl" value="&quot;/groups/me/reports/4c122dbe-6289-4320-bc95-8eeae3b57d1f/ReportSectionae88fd341fea4a1fb474?bookmarkGuid=adfcdba4-d9ab-41a5-96f5-84508728012b&amp;bookmarkUsage=1&amp;ctid=f52f2183-9f67-4ad2-b656-6f754fe196cb&amp;fromEntryPoint=export&quot;"/>
    <we:property name="reportName" value="&quot;Capstone Project&quot;"/>
    <we:property name="reportState" value="&quot;CONNECTED&quot;"/>
    <we:property name="embedUrl" value="&quot;/reportEmbed?reportId=4c122dbe-6289-4320-bc95-8eeae3b57d1f&amp;config=eyJjbHVzdGVyVXJsIjoiaHR0cHM6Ly9XQUJJLVdFU1QtVVMtQy1QUklNQVJZLXJlZGlyZWN0LmFuYWx5c2lzLndpbmRvd3MubmV0IiwiZW1iZWRGZWF0dXJlcyI6eyJ1c2FnZU1ldHJpY3NWTmV4dCI6dHJ1ZX19&amp;disableSensitivityBanner=true&quot;"/>
    <we:property name="pageName" value="&quot;ReportSectionae88fd341fea4a1fb474&quot;"/>
    <we:property name="pageDisplayName" value="&quot;Geographical Analysis&quot;"/>
    <we:property name="datasetId" value="&quot;6d7f9622-7445-4840-a823-b6ce1f290288&quot;"/>
    <we:property name="backgroundColor" value="&quot;#3A3A3A&quot;"/>
    <we:property name="bookmark" value="&quot;H4sIAAAAAAAAA+VWTW+bQBD9K2gvvVgV+BPn5hCSoDi2hRNHVRVVwzIQEswiWNK4Ef+9s4vz7dipqvTSGzsz++bN25ll71mYlHkKqwkske2xfSFullDcGBZrseylzeY2wKBnW4HZNocm2u1hQFEil4nISrZ3zyQUMcpFUlaQKkAyfr9sMUjTGcRqFUFaYovlWJQigzT5hU0wuWRRYd1ieJenogAFOZcgUcHeUjitiYr1tUMZgcvkFufIZWP1MReFXK8BbTsKO10rQuiCFQXdQZf2lI1X09wdr5JqYo7IJCQZEVA2tDvWILCHXROCTsT7Frbbyh4lqVyHBCv3Li+oblJjlSv5RuEtZBxDposrsGxquWeOSKul/nJf2OeiKjj6GGlXJhO5IhingPLqR0M9yWJWk1izQpCU2j0myWQVorZfiZ9OgaReyPbMuvWvqYgs/gsuozguMAa5XrqfR3Tk+HOj8RpnipXyH1bZuq962+g7ZIpFkXBIP1dNL7uuipUxR5oCteEtqUuylLQzXQ/TU/eeNVyXkKs5Da6p41WT1gqj17Z50DF7ZmgFPDCtoB+ZaudWJIl3MhB3b9EGfZqcTo/b/WHP5hgN2337/clYXyyH2omAYPE+DPo4DNrAewGqId+ocwOn0BYPd0KbjqwQS427vsQ4Rb4rb4s1tZBuLXZxRfn1Vhr0MHnoOe/V4ZXrkA8ca7PQJF4dpC8gNDTDWqVeQFrpC5KQxwlV1citzRT95cid+kfeyBgt3C96xztxE/fCOB6dzubHnu/ujD703QPX95wTwz/YGuhPnZOFNx67xsw72Y7pTCcT1znznPOznfkXrkczd0rAuwg40/H56T4JsDO/P5ocTMez4w8guvOmph2R8+PRwTfjyJ8uHkMvqc0v60+d9OcN8sczXqYJp8l4PphsifQ7Vh8xZk2NVG/eJEywfJrPl1//3Wg1Z1vrvSFI2KDTUoRaSdRX2GbYfSgTrgAbuId3CvG8fvb4eCT3id2ji1H+Tc0gKlnmwHEGGW6olCqELFRdt7Va/ZJ7rLWufwPPnCe3SQoAAA==&quot;"/>
    <we:property name="initialStateBookmark" value="&quot;H4sIAAAAAAAAA+VW226bQBD9FbQvebEq41ucvBFMEuSrcOKoqqJogIGQYBbBktqN+PfOLuTu2Kkq96Vv7MzsmTNnZ5Z9ZH6UpzGsJ7BEdsxOOL9fQnav6azBkto2nQ7HhjO8mRhji8w8FRFPcnb8yARkIYpFlBcQSwQy/rhuMIjjGYRyFUCcY4OlmOU8gTj6hVUwuURWYNlguEpjnoGEnAsQKGEfKJzWlFv/1qaM4InoAefoicrqYMozUa8B+/3Ab3f0AKEDeuB2Dju0J6+8iubueJlUETN5IiBKiIC0Yb+tH7r9o04T3Hbg9XRstaQ9iGJRh7hra5VmVDepsU6lXob/AImHPlPFZZhXtTwyk8fFUn1Zb+xzXmQeOhgoVyIisSYYM4P89qaiHiUhK0msWcZJSuUekWSi8FHZb/lPM0NSz2fHzbLxr6nwJPwLLkYYZhiCqJfW/ogapjPXKq92IVlJ/2mR1H3V3UbfJFPIs8iDeL9q2sldka21OdIUyA0fSV2TJaedcT1ML917UXFdQirn1L2jjpdNWkqMbqvvue1mt+nrruc2dbcXNOXOrUgCV8Llq49ohz2anHbX6/eOun0Pg6NWr//5ZNQ3yalyIiDoXg8Oe3jktsDruiiHfKPOFZxEWzzdCS06sowvFW59a3kU+am8DVbVQro12NUt5VdbadD96Knn7HeHl9chXzjWaqFIvDtIh4OvKYalTL2AuFAXJCGPIqqqkluZKfrgzJo6Z7ahGQvrQO34JG5iXWnnxng2P7cda2f0qWMNLMc2h5oz2BroTM3hwh6NLG1mD7djmtPJxDIvbPPyYmf+hWXTzI0JeBcBczq6HJ+QADvzO8ZkMB3Nzr+AaM2rmnZEzs+NwXftzJkunkOvqc2vy71O+usG+eMZz+PIo8l4PZhsifQ7lh8hJlWNVG9aJYwwf5nPt1//3WhVZ1uqvT4I2KDTkvtKSVRX2GbYE8gjTwJWcE/vFOJ59+rx8Uxuj92jipH+Tc3AC5Gn4OEMEtxQKVUIiS+7bmu16iXHVBLqw8iNd8kj33fP2pTlb7dSZpxqCgAA&quot;"/>
    <we:property name="isFooterCollapsed" value="true"/>
    <we:property name="isFiltersActionButtonVisible" value="true"/>
    <we:property name="isVisualContainerHeaderHidden" value="false"/>
    <we:property name="reportEmbeddedTime" value="&quot;2024-04-10T05:00:26.492Z&quot;"/>
    <we:property name="creatorTenantId" value="&quot;f52f2183-9f67-4ad2-b656-6f754fe196cb&quot;"/>
    <we:property name="creatorUserId" value="&quot;10032002B8206DA7&quot;"/>
    <we:property name="creatorSessionId" value="&quot;d372ba17-604f-414d-b84a-b89e89defbc8&quot;"/>
    <we:property name="artifactViewState" value="&quot;live&quot;"/>
  </we:properties>
  <we:bindings/>
  <we:snapshot xmlns:r="http://schemas.openxmlformats.org/officeDocument/2006/relationships"/>
</we:webextension>
</file>

<file path=ppt/webextensions/webextension6.xml><?xml version="1.0" encoding="utf-8"?>
<we:webextension xmlns:we="http://schemas.microsoft.com/office/webextensions/webextension/2010/11" id="{F71F21CB-E684-4882-BF51-C846E507BCA8}">
  <we:reference id="wa200003233" version="2.0.0.3" store="en-US" storeType="OMEX"/>
  <we:alternateReferences>
    <we:reference id="WA200003233" version="2.0.0.3" store="" storeType="OMEX"/>
  </we:alternateReferences>
  <we:properties>
    <we:property name="reportUrl" value="&quot;/groups/me/reports/4c122dbe-6289-4320-bc95-8eeae3b57d1f/ReportSection7e7f6e10a9bc90d52b94?bookmarkGuid=bfffe173-be7e-4aa9-ae6f-3068bbbfdc74&amp;bookmarkUsage=1&amp;ctid=f52f2183-9f67-4ad2-b656-6f754fe196cb&amp;fromEntryPoint=export&quot;"/>
    <we:property name="reportName" value="&quot;Capstone Project&quot;"/>
    <we:property name="reportState" value="&quot;CONNECTED&quot;"/>
    <we:property name="embedUrl" value="&quot;/reportEmbed?reportId=4c122dbe-6289-4320-bc95-8eeae3b57d1f&amp;config=eyJjbHVzdGVyVXJsIjoiaHR0cHM6Ly9XQUJJLVdFU1QtVVMtQy1QUklNQVJZLXJlZGlyZWN0LmFuYWx5c2lzLndpbmRvd3MubmV0IiwiZW1iZWRGZWF0dXJlcyI6eyJ1c2FnZU1ldHJpY3NWTmV4dCI6dHJ1ZX19&amp;disableSensitivityBanner=true&quot;"/>
    <we:property name="pageName" value="&quot;ReportSection7e7f6e10a9bc90d52b94&quot;"/>
    <we:property name="pageDisplayName" value="&quot;Driver Factor Analysis &quot;"/>
    <we:property name="datasetId" value="&quot;6d7f9622-7445-4840-a823-b6ce1f290288&quot;"/>
    <we:property name="backgroundColor" value="&quot;#3A3A3A&quot;"/>
    <we:property name="bookmark" value="&quot;H4sIAAAAAAAAA+1WS2/bMAz+K4EuvRiDH3Fs95amKTBsyIpmaw9DMdASnbh1LEOSu2RB/vso2UFfewTYBhRYdbFFkdRH8iOhLROlbirYzGCF7JidSHm7AnU7CJjH6seyKI78NIRkBCOehsLnoyQjLdmYUtaaHW+ZAbVAc1nqFirrkISfrz0GVXUOC7sroNLosQaVljVU5TfslOnIqBZ3HsN1U0kF1uXcgEHr9o7UaU9QgjcR3QjclHc4R2466QU2Upl+n2BSjDDwIct55os4zLMh2eju1MH8vb691AGbyNpAWRMAK4u5Pwz8JAyiFIY8DkQSRVZelJXpVfLNdN0oinu7T9+ZOwy5CCGKE8yieJjGdFnCCZbZNFZnQpEupCo5VCTs3Flvl/vIQ4+dKblyfvtSWfNpbUqzsQ4U6OWXLrCyXtDRR+fZ31H+r5ao0JlSOKLsskZ+pLEfixe17oVv68cy3dtV7ap+rj2XreJ4gcX9xiHbUSXPlaQ6O3SniuqlBvM21wZqjoNx3mokLQJ3CVXriELXvC8pbkqBjdyKyfTo0+zd7MPV7MhqX+/suu5o8gDGQfB+mqtDwXpsKb9OFFKthM2st92XbyzurKZgT4GNFwuFC9hnfPrvUI8nF/NBdzpwpbfnZ23d90j8HL5NoyZPVd+D96TvqMN41WqqB4oTUJMlKGObPb+htrFMJ2upBKqTjWPIaan2/Uhcnb7YLFjKdfODzG4eDIW+BTeH8/2PCWXp7DEaC0GYFhwz9DH3oxFgeuBQgQwzEY6EiNKsKPgwi9Pifxsqp6U2iiqKYkBUfNEj5SnU14HyOlD+Ip26cZJEECRhNEJ61GQixyLzE+v8l5UxuDa5XD+uh1sPJWyF9L6zP7I1ugGO51B3M6Dp0JXo9IizUAvLCvfvps4PGtG9BlnfgLS+AyG6KEqNCgAA&quot;"/>
    <we:property name="initialStateBookmark" value="&quot;H4sIAAAAAAAAA+1WS2/bMAz+K4EuvRiDH3Ec95amKTB0TYtkaw9DUcgS7ah1LEOSu2RB/vso2UFf2xpgG1Bg1cUWRVIfyY+ENoQLXZd0PaVLIIfkSMq7JVV3vYB4pOpk5+enZ6PZ6c10dDZBsayNkJUmhxtiqCrAXArd0NJ6QOHXa4/Qsryghd3ltNTgkRqUlhUtxXdolfHIqAa2HoFVXUpFrcu5oQas23tUxz3eHXyI8EbKjLiHOTDTSmdQS2W6fQJJPoDAp2nGUp/HYZb20Ua3pw7m6/r2UgdsLCtDRYUArCxmfj/wkzCIhrTP4oAnUWTluShNp5KtJ6taYdybXb5O3GHIeEijOIE0ivvDGC9LGMIy69rqjDHSQirBaInC1p31drmLPPTIiZJL57erjTWfVEaYtXWgqF7ctIGJqsCjz86zv8X8Xy1AgTPFcLhos4Z+pLEfixe07oQfq6cy3dmVzbJ6qT2XjWIwg/xh45BtsZIXSmKdHbpjhfVSvXmTaUMrBr1R1mhALQR3ScvGEQWv+SQwbkyBjdyK0fTgy/R0en41PbDa11u7rluaPIKxF7xf5mpfsB5ZyG9jBVgrbjPrbXblG/F7q8nJc2CjolBQ0F3GJ/8O9Wg8m/fa054rvT0/aaquR+KX8G0aNXoqux58IH1LHcLKRmM9gB9RNV5QZWyzZ7fYNpbpaC0VB3W0dgw5FmrXj8jVyZvNgqVcOz/Q7PbRUOhacL0/3/+YUJbOHsGxEITDnEEKPmR+NKAw3HOo0BRSHg44j4ZpnrN+Gg/z/22oHAttFFYUeA+p+KZHynOo7wPlfaD8RTq14ySJaJCE0QDwUZPyDPLUT6zz31bGwMpkcvW0Hm49lpAl4PvO/sjG6JoyuKBVOwPqFp0Ap4ecpRW3rHD/bur8pBHda5C4SxCNyEp4xcC+EUnXsLh+AOuqefyuCgAA&quot;"/>
    <we:property name="isFooterCollapsed" value="true"/>
    <we:property name="isFiltersActionButtonVisible" value="true"/>
    <we:property name="isVisualContainerHeaderHidden" value="false"/>
    <we:property name="reportEmbeddedTime" value="&quot;2024-04-10T05:01:57.431Z&quot;"/>
    <we:property name="creatorTenantId" value="&quot;f52f2183-9f67-4ad2-b656-6f754fe196cb&quot;"/>
    <we:property name="creatorUserId" value="&quot;10032002B8206DA7&quot;"/>
    <we:property name="creatorSessionId" value="&quot;f07fdfa4-2712-482d-9e03-6eacc3e6b384&quot;"/>
    <we:property name="artifactViewState" value="&quot;live&quot;"/>
  </we:properties>
  <we:bindings/>
  <we:snapshot xmlns:r="http://schemas.openxmlformats.org/officeDocument/2006/relationships"/>
</we:webextension>
</file>

<file path=ppt/webextensions/webextension7.xml><?xml version="1.0" encoding="utf-8"?>
<we:webextension xmlns:we="http://schemas.microsoft.com/office/webextensions/webextension/2010/11" id="{43FE7B4E-38D6-4D80-BFD9-DC2D50667C32}">
  <we:reference id="wa200003233" version="2.0.0.3" store="en-US" storeType="OMEX"/>
  <we:alternateReferences>
    <we:reference id="WA200003233" version="2.0.0.3" store="" storeType="OMEX"/>
  </we:alternateReferences>
  <we:properties>
    <we:property name="reportUrl" value="&quot;/groups/me/reports/4c122dbe-6289-4320-bc95-8eeae3b57d1f/ReportSectionf4d5b012d8602c050bde?bookmarkGuid=78be47a0-75c3-4443-b59d-83d166a1acaf&amp;bookmarkUsage=1&amp;ctid=f52f2183-9f67-4ad2-b656-6f754fe196cb&amp;fromEntryPoint=export&quot;"/>
    <we:property name="reportName" value="&quot;Capstone Project&quot;"/>
    <we:property name="reportState" value="&quot;CONNECTED&quot;"/>
    <we:property name="embedUrl" value="&quot;/reportEmbed?reportId=4c122dbe-6289-4320-bc95-8eeae3b57d1f&amp;config=eyJjbHVzdGVyVXJsIjoiaHR0cHM6Ly9XQUJJLVdFU1QtVVMtQy1QUklNQVJZLXJlZGlyZWN0LmFuYWx5c2lzLndpbmRvd3MubmV0IiwiZW1iZWRGZWF0dXJlcyI6eyJ1c2FnZU1ldHJpY3NWTmV4dCI6dHJ1ZX19&amp;disableSensitivityBanner=true&quot;"/>
    <we:property name="pageName" value="&quot;ReportSectionf4d5b012d8602c050bde&quot;"/>
    <we:property name="pageDisplayName" value="&quot;Vehicle Factor Analysis&quot;"/>
    <we:property name="datasetId" value="&quot;6d7f9622-7445-4840-a823-b6ce1f290288&quot;"/>
    <we:property name="backgroundColor" value="&quot;#3A3A3A&quot;"/>
    <we:property name="bookmark" value="&quot;H4sIAAAAAAAAA+1XTW/bMAz9K4HOwWDLn+0t8brTNhRN0csQDJREO2oVy5PlLFmR/z7JdtdkK7ZLhvaQXGKRlPjI9+hEj0TItlGw+wxrJJdkrvXDGszDJCRTUh/bOOOQZykVWZjRKLoIRR65KN1YqeuWXD4SC6ZCeyfbDpQ/0Bm/LKcElLqGyq9KUC1OSYOm1TUo+QOHYOeypsP9lOC2UdqAP3JhwaI/duPC3dpBCd/5jMCt3OACuR2sN9hoY8d1GYuEBSEVeRpQHiQBE+j2tIO3h/nveJ+0B1bo2oKsHQBvK+MkvAgDlonkIsiZKLMy6+1S2TGE7a62jXF1u27sGt++mdhAzVGQvjiD7VDLI5lVlcEK7Li8OnIWWnXrF+wL3RmON1j2rtpKu3M5CgPt6utQl6wrsnedvDba9bl3z4qbxWTwTm49Ku//0NVjAxO/XOnvhUHXcUEug/30F/zCmSptJAf1RwUnBXmHK8kVTuZa7J5RHsNaOkvr9qpRN89E3Q5ouepaRwWKOZhiBcZ6gbJ7R7Vnx+3WRqCZ73qC3kvzpCE6/a2Et0TOfvmkebft/kDIIzdDNf+djOXeByUsD8KI5xjHNCtpHIRpdJ6BE7f9k97gGmt7HoHXH4EDLoYJwIRGcRKVYRxBmlAKCRPnCTh11+Hh/APwFtQ/8DAoP0RRioSyAHnMKEtSlp6VfyqQV9862fgXzcQZmcJ1e9b/6+n/RTbGf0A0gpwDZlxEIUY5JGl/C/grLxa3luntMRv959BC1uhuUP5Bd7ZtgOM11NhX1wzYJPZxTodQCxTjs/HfH6Ujfkh9B6rzWfv7FunTeOz7n8N8h/PvDQAA&quot;"/>
    <we:property name="initialStateBookmark" value="&quot;H4sIAAAAAAAAA+1XTXPaMBD9K4zOTMefQHIDl17SfAxkcukwmZW1BiXCcmWZQjP8965kp0naTHOhkxzggvV2V/t238qgByZkXSnYXcAa2SmbaH2/BnPfC1mflR12eXl2Pp6d3V6Mz6cE68pKXdbs9IFZMEu0N7JuQLkdCPy26DNQ6gqWblWAqrHPKjS1LkHJn9g6k8maBvd9httKaQNuy7kFi27bDbnTmnKHn2LKCLmVG5xjblt0hpU2tlsXiUh5EEZiNAiiPEgDLpBi6tbqab7t75J6YpkuLciSCDisSNLwJAz4UKQnwYiLYlgMPS6V7Vz4brqtDNVN3dhVrl9jsYEyR8F8cQbrtpYHNl4uDS7BdsvpC2OmVbN+BZ/rxuQ4w8KbSivtjnJkBurVbVuXLJdsT528Mpr67M3jbDbvtdbetWPl7F+asmtg6pYr/SMzSB0X7DTY93/TzwhaaiNzUH9VcFCSN7iSucLeRIvdE8uXtBaE1BSrurl5Euq6ZZurpiYpUEzAZCsw1g0ovyOpnToUrY1AM9l5gT5L8zhDUf+PEj6SOPvF48xT2N2zQe60aav572Is9s4p5aMgjPMRJkk0LKIkCAfx8QwcuO3neoNrLO3xCLz/EXimRXsCMI3iJI2LMIlhkEYRpFwcT8Chuw73xx+AjzD9rQ7t5IcoCpFGPMA84RFPB3xwnPxDkZx+b2TlXjQ9ArnCdX2c//eb/1fV6P4BRTGMcsBhLuIQ4xGkA38L+KcuFreW6+1LNfznOcLWSDco96AbW1eQ4xWU6KurWm4SvR/NIZQCRfds3PdXScK3qW9ANS6rv28xn4TYSKrjjQB3C2Oelqt1/wt5H7jHEA4AAA==&quot;"/>
    <we:property name="isFiltersActionButtonVisible" value="true"/>
    <we:property name="isVisualContainerHeaderHidden" value="false"/>
    <we:property name="reportEmbeddedTime" value="&quot;2024-04-10T05:03:01.301Z&quot;"/>
    <we:property name="creatorTenantId" value="&quot;f52f2183-9f67-4ad2-b656-6f754fe196cb&quot;"/>
    <we:property name="creatorUserId" value="&quot;10032002B8206DA7&quot;"/>
    <we:property name="creatorSessionId" value="&quot;fd0cbc83-b700-46ed-aa79-bf98dbb5a01a&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40</Slides>
  <Notes>22</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Ion</vt:lpstr>
      <vt:lpstr>PowerPoint Presentation</vt:lpstr>
      <vt:lpstr>Business Understanding High Level</vt:lpstr>
      <vt:lpstr>Case Study</vt:lpstr>
      <vt:lpstr>Dataset </vt:lpstr>
      <vt:lpstr>Introduction </vt:lpstr>
      <vt:lpstr>5W 1H Analysis 1 – Who</vt:lpstr>
      <vt:lpstr>5W 1H Analysis 2 – What</vt:lpstr>
      <vt:lpstr>5W 1H Analysis 3 –When</vt:lpstr>
      <vt:lpstr>5W 1H Analysis 4 – Where</vt:lpstr>
      <vt:lpstr>5W 1H Analysis 5 – Why</vt:lpstr>
      <vt:lpstr>5W 1H Analysis 6 – How</vt:lpstr>
      <vt:lpstr>Data Understanding High Level</vt:lpstr>
      <vt:lpstr>Data Modeling – Conceptual Model </vt:lpstr>
      <vt:lpstr>Data Dictionary</vt:lpstr>
      <vt:lpstr>Business Understanding Low Level</vt:lpstr>
      <vt:lpstr>Data Modeling</vt:lpstr>
      <vt:lpstr>DATA MODELING </vt:lpstr>
      <vt:lpstr>DATA MODELING  </vt:lpstr>
      <vt:lpstr>SQL Result After DATA MODELING​ ​</vt:lpstr>
      <vt:lpstr>Data Understanding Low Level</vt:lpstr>
      <vt:lpstr>Database Diagram – Tables and Columns</vt:lpstr>
      <vt:lpstr>Data Preparation</vt:lpstr>
      <vt:lpstr>Data Preparation –  Data cleansing</vt:lpstr>
      <vt:lpstr>Data Preparation –  Python coding</vt:lpstr>
      <vt:lpstr>Data Preparation – SQL Query</vt:lpstr>
      <vt:lpstr>Modeling</vt:lpstr>
      <vt:lpstr>Business Questions</vt:lpstr>
      <vt:lpstr>Visualization (Dashboard)</vt:lpstr>
      <vt:lpstr>Visualization (Trend Analysis)</vt:lpstr>
      <vt:lpstr>Visualization (Risk Evaluation)</vt:lpstr>
      <vt:lpstr>Visualization (Geographical Analysis)</vt:lpstr>
      <vt:lpstr>Visualization (Driver Factor Analysis)</vt:lpstr>
      <vt:lpstr>Visualization (Vehicle Factor Analysis)</vt:lpstr>
      <vt:lpstr>Predictive model – python code</vt:lpstr>
      <vt:lpstr>Evaluation</vt:lpstr>
      <vt:lpstr>Conclusion –  Answers to Questions</vt:lpstr>
      <vt:lpstr>Conclusion –  Answers to Questions</vt:lpstr>
      <vt:lpstr>Conclusion –  Answers to Questions</vt:lpstr>
      <vt:lpstr>Final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Vision of Business Analysis</dc:title>
  <dc:creator>Lauren X Janzer</dc:creator>
  <cp:revision>1</cp:revision>
  <dcterms:created xsi:type="dcterms:W3CDTF">2020-10-02T15:06:00Z</dcterms:created>
  <dcterms:modified xsi:type="dcterms:W3CDTF">2024-04-10T05:51:23Z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82F99062F266447D82B1F06D4BDE5274_12</vt:lpwstr>
  </property>
  <property fmtid="{D5CDD505-2E9C-101B-9397-08002B2CF9AE}" pid="3" name="KSOProductBuildVer">
    <vt:lpwstr>1033-12.2.0.13215</vt:lpwstr>
  </property>
</Properties>
</file>