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FA"/>
    <a:srgbClr val="C3F5FD"/>
    <a:srgbClr val="003E64"/>
    <a:srgbClr val="006AAC"/>
    <a:srgbClr val="023C46"/>
    <a:srgbClr val="0696AE"/>
    <a:srgbClr val="65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AEB15-80C4-A8F3-F6D3-28EE7DB1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3A46A-ECB5-4801-41BB-DB0973DD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EC934-05F7-B835-04BB-11DE5773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C7B9F-C0D7-423E-585A-913084C1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1A57A-69FC-026E-0EFF-B6B90360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2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46B4A-E813-8C99-4FA0-6142F883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D2B8E1-646C-EE86-2CC9-C0F70071F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208BE-00E9-6331-B8E0-A5A7189F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62963-E83E-7BAD-806F-35F8688B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4C126-488F-04EC-DDFC-4EB13593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0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FF2E1A-45DD-E57F-F756-55F16F84C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EE090-49F4-EAE3-F867-70E77EE27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68754-0A87-4955-045F-4740CD81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ED001-9644-2399-6E00-928C085B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C49A0-4614-2D73-64E9-6C99BA55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8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0644B-57FA-7620-E31A-AC7DBC56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88EB9-A042-07F7-E0CB-1C5C4236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89C38-4044-C9BE-E326-1075076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789DD-36E9-6114-EED0-F5089258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78823-0BDB-2D50-1287-556F7E82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6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6AEA1-36FA-5CA9-CA68-F5DE99CF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DE64E-F257-C825-C135-3F688B94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B7A7A-8324-E3C9-705F-1519D46C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697EA-18C8-5461-275C-D7C16B34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4A435-B38E-1FB8-9BE0-ED359D84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1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AC074-1D5A-591B-5087-DB5F66B5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4215F-EC5C-953C-6B02-5829F52B9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1EFDA-74AD-5B03-CE82-F0C5935AE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59A89-D51A-13EB-C0C4-5E6EF376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3FD4F-BBB6-576C-0E7E-AC21C636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F0FCD-E1A6-F96D-CD29-10C6B5FD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7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F12FE-EB5E-9143-FDC3-5C0856F9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97603-A11D-3AD1-1804-867E8D09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01DAA9-AAFE-E497-723B-575099F57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949BD4-5AF7-F2E0-9BD1-052D1AFF3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EFE055-71CA-7668-DC66-2DEE6A82F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3208EC-3CF2-524A-BFD2-6E4DB1C1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8B1AF-838D-F2B1-D761-BF566CE6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BD9902-3C1D-16DE-EE82-31EE833A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6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6D44C-8234-CCE9-E410-F511211C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820CEB-65C1-92B9-9511-66EC34E9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44CC6D-5905-1886-BC95-86D3F6F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43DB70-F81C-0EDC-2C30-95F232A2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1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9694EC-B0B7-9C15-6E82-2F3A7590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02B9F6-33BD-718C-D4DF-F539FC1D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50BC2-98B5-A2A3-8150-39D54EE7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B08CD-F7DA-5638-12FF-3D04B706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6C270-3462-F590-56F3-10769892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EF5F0-7B48-7C77-F5D7-B923A0F89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EE0B7-29C3-3DD9-BB65-4541D46E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43405-6DC6-51B8-2820-B8E13885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ABECE-BD50-5CE0-E033-DCF8F1B1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4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0CFE9-9044-9FC6-13EA-97D2BAD1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650E7C-50D3-E873-5642-B7504AD6E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C2D00-84A8-8D04-6CC8-CA8DCBE9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77F23-FFF6-3A6F-26BE-D04845E2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6597A-0A43-7CCD-4DA2-5E568E91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ACB05-E64A-01D5-2D3C-018C3C2E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9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54804-8DC4-6020-C864-21529360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509FC-722E-F4B1-BF71-021CC44E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48723-09F7-F989-8289-9BD714B4D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31A1-6DDD-4570-ADC9-3ACF598372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6A3D4-59EA-4CDD-D92C-997AE1FC6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357F6-4407-85B6-A8C2-2CD755881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E630-5DC1-4DBD-B7B6-FD68233D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8120847-6E1D-BBA7-CC53-EA83941C16C8}"/>
              </a:ext>
            </a:extLst>
          </p:cNvPr>
          <p:cNvSpPr/>
          <p:nvPr/>
        </p:nvSpPr>
        <p:spPr>
          <a:xfrm>
            <a:off x="945466" y="947029"/>
            <a:ext cx="4147039" cy="35433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7AC536-E061-85D7-C253-C3CD699501F5}"/>
              </a:ext>
            </a:extLst>
          </p:cNvPr>
          <p:cNvSpPr/>
          <p:nvPr/>
        </p:nvSpPr>
        <p:spPr>
          <a:xfrm>
            <a:off x="1302432" y="1369059"/>
            <a:ext cx="506437" cy="506437"/>
          </a:xfrm>
          <a:prstGeom prst="roundRect">
            <a:avLst/>
          </a:prstGeom>
          <a:solidFill>
            <a:srgbClr val="003E64"/>
          </a:solidFill>
          <a:ln>
            <a:solidFill>
              <a:srgbClr val="009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AFC8F77-160A-E420-9718-4C9E6FAED387}"/>
              </a:ext>
            </a:extLst>
          </p:cNvPr>
          <p:cNvSpPr/>
          <p:nvPr/>
        </p:nvSpPr>
        <p:spPr>
          <a:xfrm>
            <a:off x="1974750" y="1115840"/>
            <a:ext cx="2625385" cy="5064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A63928C-0757-9F11-6A41-9CB7DBE28FD1}"/>
              </a:ext>
            </a:extLst>
          </p:cNvPr>
          <p:cNvSpPr/>
          <p:nvPr/>
        </p:nvSpPr>
        <p:spPr>
          <a:xfrm>
            <a:off x="1974750" y="1753378"/>
            <a:ext cx="2625385" cy="506437"/>
          </a:xfrm>
          <a:prstGeom prst="roundRect">
            <a:avLst/>
          </a:prstGeom>
          <a:solidFill>
            <a:srgbClr val="023C46"/>
          </a:solidFill>
          <a:ln>
            <a:solidFill>
              <a:srgbClr val="C3F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C570DC9-A8C0-DCCC-277F-24F32A4B958A}"/>
              </a:ext>
            </a:extLst>
          </p:cNvPr>
          <p:cNvSpPr/>
          <p:nvPr/>
        </p:nvSpPr>
        <p:spPr>
          <a:xfrm>
            <a:off x="1974750" y="2367863"/>
            <a:ext cx="2625385" cy="18383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4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志远</dc:creator>
  <cp:lastModifiedBy>李 志远</cp:lastModifiedBy>
  <cp:revision>1</cp:revision>
  <dcterms:created xsi:type="dcterms:W3CDTF">2022-05-26T13:15:46Z</dcterms:created>
  <dcterms:modified xsi:type="dcterms:W3CDTF">2022-05-26T13:28:20Z</dcterms:modified>
</cp:coreProperties>
</file>