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92" r:id="rId2"/>
    <p:sldId id="297" r:id="rId3"/>
    <p:sldId id="298" r:id="rId4"/>
    <p:sldId id="299" r:id="rId5"/>
    <p:sldId id="300" r:id="rId6"/>
    <p:sldId id="294" r:id="rId7"/>
    <p:sldId id="293" r:id="rId8"/>
    <p:sldId id="295" r:id="rId9"/>
    <p:sldId id="296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4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1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9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1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7D656C-E092-4C87-BDB6-7C9DFCFF7686}" type="datetimeFigureOut">
              <a:rPr lang="en-US" smtClean="0"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09FCEA-3CE6-4565-A0FE-36F3E717EF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83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ngblog.in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1" y="2064284"/>
            <a:ext cx="3340100" cy="8831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40069" y="4229739"/>
            <a:ext cx="1612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hlinkClick r:id="rId2"/>
              </a:rPr>
              <a:t>www.ngblog.in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074027" y="1321868"/>
            <a:ext cx="7584573" cy="883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Building Single Page Applications with Angular 4 using Angular CLI</a:t>
            </a:r>
            <a:endParaRPr lang="en-US" sz="32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216400" y="2170700"/>
            <a:ext cx="7442200" cy="1221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4" descr="Actions-file-ope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1" y="3028241"/>
            <a:ext cx="858033" cy="97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429" y="3141716"/>
            <a:ext cx="1685925" cy="1676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78547" y="3610584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Mujib ur Rahman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927693" y="3979916"/>
            <a:ext cx="1636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Web developer &amp; Trainer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2578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42" y="2465950"/>
            <a:ext cx="3200400" cy="87414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INSTALLATIONS &amp; SETUP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855663"/>
            <a:ext cx="1571928" cy="833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061" y="855663"/>
            <a:ext cx="1660082" cy="833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809" y="2008443"/>
            <a:ext cx="3554334" cy="11427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38687" y="3632200"/>
            <a:ext cx="3501456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 npm install @angular/cli -g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738687" y="4724400"/>
            <a:ext cx="3501456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</a:t>
            </a:r>
            <a:r>
              <a:rPr lang="en-IN" dirty="0" smtClean="0"/>
              <a:t>ng new </a:t>
            </a:r>
            <a:r>
              <a:rPr lang="en-IN" dirty="0" err="1" smtClean="0"/>
              <a:t>proj</a:t>
            </a:r>
            <a:r>
              <a:rPr lang="en-IN" dirty="0" smtClean="0"/>
              <a:t>-name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8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Introduction to SOA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Introduction to Angular 4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Angular CLI</a:t>
            </a:r>
          </a:p>
        </p:txBody>
      </p:sp>
    </p:spTree>
    <p:extLst>
      <p:ext uri="{BB962C8B-B14F-4D97-AF65-F5344CB8AC3E}">
        <p14:creationId xmlns:p14="http://schemas.microsoft.com/office/powerpoint/2010/main" val="360946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TECH STACK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 Angular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Typescript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GIT (</a:t>
            </a:r>
            <a:r>
              <a:rPr lang="en-US" dirty="0" err="1" smtClean="0"/>
              <a:t>git</a:t>
            </a:r>
            <a:r>
              <a:rPr lang="en-US" dirty="0" smtClean="0"/>
              <a:t> lab)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and angular-cli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IDE: Visual studio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5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351" y="1486381"/>
            <a:ext cx="3341775" cy="2286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MULTI CLIENT SERVICE  ORIENTED ARCHITECTURE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77" y="584034"/>
            <a:ext cx="1044381" cy="8898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89" y="1997576"/>
            <a:ext cx="818912" cy="1068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09" y="3577814"/>
            <a:ext cx="1044381" cy="106138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238471" y="876194"/>
            <a:ext cx="2292263" cy="4008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491587" y="1208458"/>
            <a:ext cx="1653958" cy="3343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Services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901999" y="3499035"/>
            <a:ext cx="1290001" cy="157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123465" y="3483649"/>
            <a:ext cx="801840" cy="540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17299" y="870550"/>
            <a:ext cx="2933230" cy="991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59335" y="1861586"/>
            <a:ext cx="2967080" cy="558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08197" y="1848222"/>
            <a:ext cx="2965638" cy="2308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151536">
            <a:off x="5120913" y="1298275"/>
            <a:ext cx="2855934" cy="228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Api/products/get</a:t>
            </a:r>
            <a:endParaRPr lang="en-IN" sz="1100" dirty="0"/>
          </a:p>
        </p:txBody>
      </p:sp>
      <p:sp>
        <p:nvSpPr>
          <p:cNvPr id="21" name="Rectangle 20"/>
          <p:cNvSpPr/>
          <p:nvPr/>
        </p:nvSpPr>
        <p:spPr>
          <a:xfrm rot="19445216">
            <a:off x="5075879" y="2814833"/>
            <a:ext cx="2855934" cy="234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List&lt;Products&gt;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6090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SPA using Components</a:t>
            </a:r>
            <a:endParaRPr lang="en-US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330700" y="594359"/>
          <a:ext cx="69723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12000" y="594359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Menu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140128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App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5500" y="249475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Footer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14000" y="624084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Login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46900" y="1401283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Home/About</a:t>
            </a:r>
            <a:r>
              <a:rPr lang="en-IN" dirty="0" smtClean="0"/>
              <a:t>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47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to expect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 complete SPA</a:t>
            </a:r>
          </a:p>
        </p:txBody>
      </p:sp>
    </p:spTree>
    <p:extLst>
      <p:ext uri="{BB962C8B-B14F-4D97-AF65-F5344CB8AC3E}">
        <p14:creationId xmlns:p14="http://schemas.microsoft.com/office/powerpoint/2010/main" val="16582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158" y="2061410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Why Angular 4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5" name="Picture 4" descr="Image result for angular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9" y="2797425"/>
            <a:ext cx="2695742" cy="158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40" y="1260265"/>
            <a:ext cx="1112055" cy="108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bile-Smartphon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940" y="315929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ence-Spe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22" y="314359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mov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02" y="12102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4180" y="2449092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Google Supports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905505" y="2429417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No Scopes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923288" y="4590837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Mobile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070402" y="4584274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Fast</a:t>
            </a:r>
            <a:endParaRPr lang="en-IN" dirty="0"/>
          </a:p>
        </p:txBody>
      </p:sp>
      <p:pic>
        <p:nvPicPr>
          <p:cNvPr id="1034" name="Picture 10" descr="Image result for typescrip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08" y="3159296"/>
            <a:ext cx="1424978" cy="142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069191" y="4658384"/>
            <a:ext cx="1146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45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67" y="3179425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TYPESCRIPT</a:t>
            </a:r>
            <a:endParaRPr lang="en-US" sz="3200" b="1" dirty="0"/>
          </a:p>
        </p:txBody>
      </p:sp>
      <p:pic>
        <p:nvPicPr>
          <p:cNvPr id="6" name="Picture 10" descr="Image result for typescri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67" y="2687540"/>
            <a:ext cx="682954" cy="6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34021"/>
              </p:ext>
            </p:extLst>
          </p:nvPr>
        </p:nvGraphicFramePr>
        <p:xfrm>
          <a:off x="7631372" y="602777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constructor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22247"/>
              </p:ext>
            </p:extLst>
          </p:nvPr>
        </p:nvGraphicFramePr>
        <p:xfrm>
          <a:off x="4562900" y="605051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49535"/>
              </p:ext>
            </p:extLst>
          </p:nvPr>
        </p:nvGraphicFramePr>
        <p:xfrm>
          <a:off x="7660942" y="2837948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decorator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00304"/>
              </p:ext>
            </p:extLst>
          </p:nvPr>
        </p:nvGraphicFramePr>
        <p:xfrm>
          <a:off x="4606118" y="2837948"/>
          <a:ext cx="2713631" cy="17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631"/>
              </a:tblGrid>
              <a:tr h="1760561">
                <a:tc>
                  <a:txBody>
                    <a:bodyPr/>
                    <a:lstStyle/>
                    <a:p>
                      <a:endParaRPr lang="en-IN" sz="32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IN" sz="32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 types</a:t>
                      </a:r>
                      <a:endParaRPr lang="en-IN" sz="3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1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42" y="2415151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IDE</a:t>
            </a:r>
            <a:endParaRPr lang="en-US" sz="3200" b="1" dirty="0"/>
          </a:p>
        </p:txBody>
      </p:sp>
      <p:pic>
        <p:nvPicPr>
          <p:cNvPr id="2052" name="Picture 4" descr="Image result for visual studio cod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85" y="463473"/>
            <a:ext cx="5412711" cy="27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termin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63" y="3379761"/>
            <a:ext cx="2569252" cy="256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051" y="3652011"/>
            <a:ext cx="2715308" cy="202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pps-Ide-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2" y="315116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42" y="2415151"/>
            <a:ext cx="3200400" cy="7360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COURSE CODE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3" y="468802"/>
            <a:ext cx="7291387" cy="31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7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1235</TotalTime>
  <Words>118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Segoe UI</vt:lpstr>
      <vt:lpstr>Wingdings</vt:lpstr>
      <vt:lpstr>Retrospect</vt:lpstr>
      <vt:lpstr>INTRODUCTION</vt:lpstr>
      <vt:lpstr>TECH STACK</vt:lpstr>
      <vt:lpstr>MULTI CLIENT SERVICE  ORIENTED ARCHITECTURE</vt:lpstr>
      <vt:lpstr>SPA using Components</vt:lpstr>
      <vt:lpstr>What to expect</vt:lpstr>
      <vt:lpstr>Why Angular 4</vt:lpstr>
      <vt:lpstr>TYPESCRIPT</vt:lpstr>
      <vt:lpstr>IDE</vt:lpstr>
      <vt:lpstr>COURSE CODE</vt:lpstr>
      <vt:lpstr>INSTALLATIONS &amp; SETUP</vt:lpstr>
      <vt:lpstr>SUMMARY</vt:lpstr>
    </vt:vector>
  </TitlesOfParts>
  <Company>ADP Dealer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Mohammed (DS)</dc:creator>
  <cp:lastModifiedBy>Mujib</cp:lastModifiedBy>
  <cp:revision>343</cp:revision>
  <dcterms:created xsi:type="dcterms:W3CDTF">2015-06-16T12:37:15Z</dcterms:created>
  <dcterms:modified xsi:type="dcterms:W3CDTF">2017-09-06T15:45:07Z</dcterms:modified>
</cp:coreProperties>
</file>