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5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General purpose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DIRECTIVES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Directives are markers on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existing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</a:t>
            </a:r>
            <a:r>
              <a:rPr lang="en-US" dirty="0" smtClean="0"/>
              <a:t>supports </a:t>
            </a:r>
            <a:r>
              <a:rPr lang="en-US" dirty="0"/>
              <a:t>three types of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Component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Structural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Attribute </a:t>
            </a:r>
            <a:r>
              <a:rPr lang="en-US" u="sng" dirty="0"/>
              <a:t>directives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9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NgFor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Repeats </a:t>
            </a:r>
            <a:r>
              <a:rPr lang="en-US" dirty="0"/>
              <a:t>the element n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vals</a:t>
            </a:r>
            <a:r>
              <a:rPr lang="en-US" dirty="0"/>
              <a:t>“</a:t>
            </a:r>
            <a:r>
              <a:rPr lang="en-US" dirty="0" smtClean="0"/>
              <a:t>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821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NgIf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Adds or removes an element from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*</a:t>
            </a:r>
            <a:r>
              <a:rPr lang="en-US" dirty="0" err="1" smtClean="0"/>
              <a:t>ngIf</a:t>
            </a:r>
            <a:r>
              <a:rPr lang="en-US" dirty="0" smtClean="0"/>
              <a:t>=“true”&gt;&lt;/div&gt;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686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For two way data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Its not part of angular 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is part of </a:t>
            </a:r>
            <a:r>
              <a:rPr lang="en-US" dirty="0" err="1" smtClean="0"/>
              <a:t>FormsModule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&lt;input type=“text” [(</a:t>
            </a:r>
            <a:r>
              <a:rPr lang="en-US" dirty="0" err="1" smtClean="0"/>
              <a:t>ngModel</a:t>
            </a:r>
            <a:r>
              <a:rPr lang="en-US" dirty="0" smtClean="0"/>
              <a:t>)]=“variable”/&gt;</a:t>
            </a:r>
          </a:p>
        </p:txBody>
      </p:sp>
    </p:spTree>
    <p:extLst>
      <p:ext uri="{BB962C8B-B14F-4D97-AF65-F5344CB8AC3E}">
        <p14:creationId xmlns:p14="http://schemas.microsoft.com/office/powerpoint/2010/main" val="16729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NgSwitch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Similar to </a:t>
            </a:r>
            <a:r>
              <a:rPr lang="en-US" dirty="0" err="1" smtClean="0"/>
              <a:t>ngIf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Supports multiple conditions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35624" y="3024207"/>
            <a:ext cx="7856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/>
              <a:t>div [</a:t>
            </a:r>
            <a:r>
              <a:rPr lang="en-US" dirty="0" err="1"/>
              <a:t>ngSwitch</a:t>
            </a:r>
            <a:r>
              <a:rPr lang="en-US" dirty="0"/>
              <a:t>]="</a:t>
            </a:r>
            <a:r>
              <a:rPr lang="en-US" dirty="0" err="1"/>
              <a:t>task.priority</a:t>
            </a:r>
            <a:r>
              <a:rPr lang="en-US" dirty="0"/>
              <a:t>"&gt;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&lt;div class="alert-danger" *</a:t>
            </a:r>
            <a:r>
              <a:rPr lang="en-US" dirty="0" err="1" smtClean="0"/>
              <a:t>ngSwitchCase</a:t>
            </a:r>
            <a:r>
              <a:rPr lang="en-US" dirty="0" smtClean="0"/>
              <a:t>="'High'"&gt;High&lt;/div&gt;</a:t>
            </a:r>
          </a:p>
          <a:p>
            <a:r>
              <a:rPr lang="en-US" dirty="0" smtClean="0"/>
              <a:t>                &lt;div class="alert-warning" *</a:t>
            </a:r>
            <a:r>
              <a:rPr lang="en-US" dirty="0" err="1" smtClean="0"/>
              <a:t>ngSwitchCase</a:t>
            </a:r>
            <a:r>
              <a:rPr lang="en-US" dirty="0" smtClean="0"/>
              <a:t>="'Medium'"&gt;Medium&lt;/div&gt;</a:t>
            </a:r>
          </a:p>
          <a:p>
            <a:r>
              <a:rPr lang="en-US" dirty="0" smtClean="0"/>
              <a:t>                &lt;div class="alert-success" *</a:t>
            </a:r>
            <a:r>
              <a:rPr lang="en-US" dirty="0" err="1" smtClean="0"/>
              <a:t>ngSwitchCase</a:t>
            </a:r>
            <a:r>
              <a:rPr lang="en-US" dirty="0" smtClean="0"/>
              <a:t>="'Low'"&gt;Low&lt;/div&gt;</a:t>
            </a:r>
          </a:p>
          <a:p>
            <a:r>
              <a:rPr lang="en-US" dirty="0" smtClean="0"/>
              <a:t>                &lt;div class="alert alert-info" *</a:t>
            </a:r>
            <a:r>
              <a:rPr lang="en-US" dirty="0" err="1" smtClean="0"/>
              <a:t>ngSwitchDefault</a:t>
            </a:r>
            <a:r>
              <a:rPr lang="en-US" dirty="0" smtClean="0"/>
              <a:t>&gt;Unknown&lt;/div&gt;</a:t>
            </a:r>
          </a:p>
          <a:p>
            <a:r>
              <a:rPr lang="en-US" dirty="0" smtClean="0"/>
              <a:t>   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734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Array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ngClass</a:t>
            </a:r>
            <a:r>
              <a:rPr lang="en-US" dirty="0" smtClean="0"/>
              <a:t>]=“’red’”&gt;&lt;/div&gt;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7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NgStyle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apply inline styles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  <a:r>
              <a:rPr lang="en-US" dirty="0"/>
              <a:t> </a:t>
            </a:r>
            <a:r>
              <a:rPr lang="en-US" dirty="0" smtClean="0"/>
              <a:t>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]=“{‘</a:t>
            </a:r>
            <a:r>
              <a:rPr lang="en-US" dirty="0" err="1" smtClean="0"/>
              <a:t>background-color’:’red</a:t>
            </a:r>
            <a:r>
              <a:rPr lang="en-US" dirty="0" smtClean="0"/>
              <a:t>’}”&gt;&lt;/div&gt;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16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Directives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General </a:t>
            </a:r>
            <a:r>
              <a:rPr lang="en-US" dirty="0"/>
              <a:t>purpose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4782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267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AGENDA</vt:lpstr>
      <vt:lpstr>DIRECTIVES</vt:lpstr>
      <vt:lpstr>NgFor</vt:lpstr>
      <vt:lpstr>NgIf</vt:lpstr>
      <vt:lpstr>NgModel</vt:lpstr>
      <vt:lpstr>NgSwitch</vt:lpstr>
      <vt:lpstr>NgClass</vt:lpstr>
      <vt:lpstr>NgStyle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237</cp:revision>
  <dcterms:created xsi:type="dcterms:W3CDTF">2015-06-16T12:37:15Z</dcterms:created>
  <dcterms:modified xsi:type="dcterms:W3CDTF">2017-09-24T07:15:47Z</dcterms:modified>
</cp:coreProperties>
</file>