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92" r:id="rId2"/>
    <p:sldId id="297" r:id="rId3"/>
    <p:sldId id="298" r:id="rId4"/>
    <p:sldId id="299" r:id="rId5"/>
    <p:sldId id="300" r:id="rId6"/>
    <p:sldId id="294" r:id="rId7"/>
    <p:sldId id="293" r:id="rId8"/>
    <p:sldId id="295" r:id="rId9"/>
    <p:sldId id="296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8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blog.i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1" y="2064284"/>
            <a:ext cx="3340100" cy="883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0069" y="4229739"/>
            <a:ext cx="161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www.ngblog.in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074027" y="1321868"/>
            <a:ext cx="7584573" cy="883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Building Single Page Applications with Angular 4 using Angular CLI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16400" y="2170700"/>
            <a:ext cx="7442200" cy="122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Actions-file-ope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1" y="3028241"/>
            <a:ext cx="858033" cy="9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29" y="3141716"/>
            <a:ext cx="1685925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78547" y="3610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Mujib ur Rahman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27693" y="3979916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Web developer &amp; Trainer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42" y="2465950"/>
            <a:ext cx="3200400" cy="8741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INSTALLATIONS &amp; SETUP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855663"/>
            <a:ext cx="1571928" cy="83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61" y="855663"/>
            <a:ext cx="1660082" cy="83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09" y="2008443"/>
            <a:ext cx="3554334" cy="1142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8687" y="3632200"/>
            <a:ext cx="3501456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 npm install @angular/cli -g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38687" y="4724400"/>
            <a:ext cx="3501456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</a:t>
            </a:r>
            <a:r>
              <a:rPr lang="en-IN" dirty="0" smtClean="0"/>
              <a:t>ng new </a:t>
            </a:r>
            <a:r>
              <a:rPr lang="en-IN" dirty="0" err="1" smtClean="0"/>
              <a:t>proj</a:t>
            </a:r>
            <a:r>
              <a:rPr lang="en-IN" dirty="0" smtClean="0"/>
              <a:t>-name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Introduction to SOA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Angular 4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Angular CLI</a:t>
            </a:r>
          </a:p>
        </p:txBody>
      </p:sp>
    </p:spTree>
    <p:extLst>
      <p:ext uri="{BB962C8B-B14F-4D97-AF65-F5344CB8AC3E}">
        <p14:creationId xmlns:p14="http://schemas.microsoft.com/office/powerpoint/2010/main" val="36094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TECH STACK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Angular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Typescript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GIT (</a:t>
            </a:r>
            <a:r>
              <a:rPr lang="en-US" dirty="0" err="1" smtClean="0"/>
              <a:t>git</a:t>
            </a:r>
            <a:r>
              <a:rPr lang="en-US" dirty="0" smtClean="0"/>
              <a:t> lab)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and angular-cli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IDE: Visual studio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51" y="1486381"/>
            <a:ext cx="3341775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 CLIENT SERVICE  ORIENTED ARCHITECTURE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77" y="584034"/>
            <a:ext cx="1044381" cy="889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9" y="1997576"/>
            <a:ext cx="818912" cy="106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09" y="3577814"/>
            <a:ext cx="1044381" cy="10613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38471" y="876194"/>
            <a:ext cx="2292263" cy="400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633042" y="1437037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633042" y="2301724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 Layer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633042" y="3166412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901999" y="3499035"/>
            <a:ext cx="1290001" cy="15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372077" y="1997576"/>
            <a:ext cx="12526" cy="30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59551" y="2862263"/>
            <a:ext cx="12526" cy="30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12859" y="3408597"/>
            <a:ext cx="825803" cy="554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7299" y="870550"/>
            <a:ext cx="2933230" cy="991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59335" y="1861586"/>
            <a:ext cx="2967080" cy="55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8197" y="1848222"/>
            <a:ext cx="2965638" cy="2308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151536">
            <a:off x="5120913" y="1298275"/>
            <a:ext cx="2855934" cy="228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Api/products/get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 rot="19445216">
            <a:off x="5075879" y="2814833"/>
            <a:ext cx="2855934" cy="23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List&lt;Products&gt;</a:t>
            </a:r>
            <a:endParaRPr lang="en-IN" sz="1100" dirty="0"/>
          </a:p>
        </p:txBody>
      </p:sp>
      <p:sp>
        <p:nvSpPr>
          <p:cNvPr id="30" name="Rectangle 29"/>
          <p:cNvSpPr/>
          <p:nvPr/>
        </p:nvSpPr>
        <p:spPr>
          <a:xfrm>
            <a:off x="8015574" y="5289839"/>
            <a:ext cx="3020963" cy="27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Web </a:t>
            </a:r>
            <a:r>
              <a:rPr lang="en-IN" sz="1400" dirty="0" err="1" smtClean="0"/>
              <a:t>Api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090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1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 using Components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0700" y="594359"/>
          <a:ext cx="69723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0" y="594359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14012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App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5500" y="249475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Footer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4000" y="6240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6900" y="14012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Home/About</a:t>
            </a:r>
            <a:r>
              <a:rPr lang="en-IN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to expect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complete SPA</a:t>
            </a:r>
          </a:p>
        </p:txBody>
      </p:sp>
    </p:spTree>
    <p:extLst>
      <p:ext uri="{BB962C8B-B14F-4D97-AF65-F5344CB8AC3E}">
        <p14:creationId xmlns:p14="http://schemas.microsoft.com/office/powerpoint/2010/main" val="16582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2061410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Angular 4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 descr="Image result for angular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" y="2797425"/>
            <a:ext cx="2695742" cy="15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0" y="1260265"/>
            <a:ext cx="1112055" cy="10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bile-Smart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0" y="31592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ence-Spe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22" y="31435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mov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02" y="12102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4180" y="24490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Google Supports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05505" y="2429417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Scopes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923288" y="459083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Mobile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70402" y="4584274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Fast</a:t>
            </a:r>
            <a:endParaRPr lang="en-IN" dirty="0"/>
          </a:p>
        </p:txBody>
      </p:sp>
      <p:pic>
        <p:nvPicPr>
          <p:cNvPr id="1034" name="Picture 10" descr="Image result for typescrip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08" y="3159296"/>
            <a:ext cx="1424978" cy="142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69191" y="4658384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67" y="3179425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TYPESCRIPT</a:t>
            </a:r>
            <a:endParaRPr lang="en-US" sz="3200" b="1" dirty="0"/>
          </a:p>
        </p:txBody>
      </p:sp>
      <p:pic>
        <p:nvPicPr>
          <p:cNvPr id="6" name="Picture 10" descr="Image result for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7" y="2687540"/>
            <a:ext cx="682954" cy="6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34021"/>
              </p:ext>
            </p:extLst>
          </p:nvPr>
        </p:nvGraphicFramePr>
        <p:xfrm>
          <a:off x="7631372" y="602777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constructor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22247"/>
              </p:ext>
            </p:extLst>
          </p:nvPr>
        </p:nvGraphicFramePr>
        <p:xfrm>
          <a:off x="4562900" y="605051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49535"/>
              </p:ext>
            </p:extLst>
          </p:nvPr>
        </p:nvGraphicFramePr>
        <p:xfrm>
          <a:off x="7660942" y="2837948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decorator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0304"/>
              </p:ext>
            </p:extLst>
          </p:nvPr>
        </p:nvGraphicFramePr>
        <p:xfrm>
          <a:off x="4606118" y="2837948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types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42" y="2415151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IDE</a:t>
            </a:r>
            <a:endParaRPr lang="en-US" sz="3200" b="1" dirty="0"/>
          </a:p>
        </p:txBody>
      </p:sp>
      <p:pic>
        <p:nvPicPr>
          <p:cNvPr id="2052" name="Picture 4" descr="Image result for visual studio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85" y="463473"/>
            <a:ext cx="5412711" cy="27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erm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63" y="3379761"/>
            <a:ext cx="2569252" cy="25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51" y="3652011"/>
            <a:ext cx="2715308" cy="20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pps-Ide-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2" y="315116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42" y="2415151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CODE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836120"/>
            <a:ext cx="7623260" cy="33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1220</TotalTime>
  <Words>122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Segoe UI</vt:lpstr>
      <vt:lpstr>Wingdings</vt:lpstr>
      <vt:lpstr>Retrospect</vt:lpstr>
      <vt:lpstr>INTRODUCTION</vt:lpstr>
      <vt:lpstr>TECH STACK</vt:lpstr>
      <vt:lpstr>MULTI CLIENT SERVICE  ORIENTED ARCHITECTURE</vt:lpstr>
      <vt:lpstr>SPA using Components</vt:lpstr>
      <vt:lpstr>What to expect</vt:lpstr>
      <vt:lpstr>Why Angular 4</vt:lpstr>
      <vt:lpstr>TYPESCRIPT</vt:lpstr>
      <vt:lpstr>IDE</vt:lpstr>
      <vt:lpstr>COURSE CODE</vt:lpstr>
      <vt:lpstr>INSTALLATIONS &amp; SETUP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339</cp:revision>
  <dcterms:created xsi:type="dcterms:W3CDTF">2015-06-16T12:37:15Z</dcterms:created>
  <dcterms:modified xsi:type="dcterms:W3CDTF">2017-08-21T03:40:28Z</dcterms:modified>
</cp:coreProperties>
</file>