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92" r:id="rId2"/>
    <p:sldId id="293" r:id="rId3"/>
    <p:sldId id="294" r:id="rId4"/>
    <p:sldId id="298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1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5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2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5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4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Jasmine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Testing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Testing Components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TDD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Test driven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Red green refactoring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Unit tests give you confidence to refactor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Unite tests have to 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1900" dirty="0" smtClean="0"/>
              <a:t>Simple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1900" dirty="0" smtClean="0"/>
              <a:t>Testing only piece of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1900" dirty="0" smtClean="0"/>
              <a:t>Reliable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 </a:t>
            </a:r>
            <a:r>
              <a:rPr lang="en-US" sz="1900" dirty="0" smtClean="0"/>
              <a:t>Fast</a:t>
            </a:r>
            <a:endParaRPr lang="en-US" sz="19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46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JASMINE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Testing framework for testing </a:t>
            </a:r>
            <a:r>
              <a:rPr lang="en-US" sz="2100" dirty="0" err="1" smtClean="0"/>
              <a:t>javascript</a:t>
            </a:r>
            <a:endParaRPr lang="en-US" sz="2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Supports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 </a:t>
            </a:r>
            <a:r>
              <a:rPr lang="en-US" dirty="0"/>
              <a:t>d</a:t>
            </a:r>
            <a:r>
              <a:rPr lang="en-US" sz="1800" dirty="0" smtClean="0"/>
              <a:t>escribe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 err="1" smtClean="0"/>
              <a:t>eforeEach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smtClean="0"/>
              <a:t>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expect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lang="en-US" sz="1800" dirty="0" err="1" smtClean="0"/>
              <a:t>afterEach</a:t>
            </a:r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054600" y="3513666"/>
          <a:ext cx="1549400" cy="6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</a:tblGrid>
              <a:tr h="65193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Arrange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96100" y="3500966"/>
          <a:ext cx="1549400" cy="6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</a:tblGrid>
              <a:tr h="65193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ACT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890000" y="3462866"/>
          <a:ext cx="1549400" cy="6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</a:tblGrid>
              <a:tr h="651934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ASSERT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4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SETUP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Install karma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jasmine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karma-chrome-launcher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angular/core/testing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253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RUN TESTS</a:t>
            </a:r>
            <a:r>
              <a:rPr lang="en-US" sz="2000" b="1" dirty="0" smtClean="0"/>
              <a:t>	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smtClean="0"/>
              <a:t> </a:t>
            </a:r>
            <a:r>
              <a:rPr lang="en-US" sz="2100" smtClean="0"/>
              <a:t>ng test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0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0" y="594359"/>
            <a:ext cx="649224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dirty="0" smtClean="0"/>
              <a:t> TDD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Jasmine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/>
              <a:t> </a:t>
            </a:r>
            <a:r>
              <a:rPr lang="en-US" sz="2100" dirty="0" smtClean="0"/>
              <a:t>Testing Services and Components</a:t>
            </a:r>
          </a:p>
        </p:txBody>
      </p:sp>
    </p:spTree>
    <p:extLst>
      <p:ext uri="{BB962C8B-B14F-4D97-AF65-F5344CB8AC3E}">
        <p14:creationId xmlns:p14="http://schemas.microsoft.com/office/powerpoint/2010/main" val="329748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1579</TotalTime>
  <Words>93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AGENDA</vt:lpstr>
      <vt:lpstr>TDD </vt:lpstr>
      <vt:lpstr>JASMINE </vt:lpstr>
      <vt:lpstr>SETUP </vt:lpstr>
      <vt:lpstr>RUN TESTS 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363</cp:revision>
  <dcterms:created xsi:type="dcterms:W3CDTF">2015-06-16T12:37:15Z</dcterms:created>
  <dcterms:modified xsi:type="dcterms:W3CDTF">2017-09-17T03:47:45Z</dcterms:modified>
</cp:coreProperties>
</file>