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8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7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1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15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End to end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Introduction to protractor</a:t>
            </a:r>
          </a:p>
          <a:p>
            <a:pPr marL="0" indent="0">
              <a:buNone/>
            </a:pPr>
            <a:endParaRPr lang="en-US" sz="19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2" y="1737359"/>
            <a:ext cx="45243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E2E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57744"/>
              </p:ext>
            </p:extLst>
          </p:nvPr>
        </p:nvGraphicFramePr>
        <p:xfrm>
          <a:off x="4305300" y="594359"/>
          <a:ext cx="769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E2E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Unit Tests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Interact with entire app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Interact with single isolated unit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Focused on user</a:t>
                      </a:r>
                      <a:r>
                        <a:rPr lang="en-IN" baseline="0" dirty="0" smtClean="0"/>
                        <a:t> 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Focused on functionality of code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Runs in a browser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Runs</a:t>
                      </a:r>
                      <a:r>
                        <a:rPr lang="en-IN" baseline="0" dirty="0" smtClean="0"/>
                        <a:t> in a console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Protractor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Jasmine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2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WHY PROTRACTOR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 Wait for angular ($http service requests)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Get elements by bindings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Get elements by repeat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Simply specific to angular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Can simulate a user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469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INSTALLATION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Install node </a:t>
            </a:r>
            <a:r>
              <a:rPr lang="en-US" sz="2100" dirty="0" err="1" smtClean="0"/>
              <a:t>js</a:t>
            </a:r>
            <a:endParaRPr lang="en-US" sz="2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i="1" dirty="0" err="1" smtClean="0">
                <a:solidFill>
                  <a:srgbClr val="FF0000"/>
                </a:solidFill>
              </a:rPr>
              <a:t>npm</a:t>
            </a:r>
            <a:r>
              <a:rPr lang="en-US" sz="2100" i="1" dirty="0" smtClean="0">
                <a:solidFill>
                  <a:srgbClr val="FF0000"/>
                </a:solidFill>
              </a:rPr>
              <a:t> install protractor –g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 err="1" smtClean="0">
                <a:solidFill>
                  <a:srgbClr val="FF0000"/>
                </a:solidFill>
              </a:rPr>
              <a:t>webdriver</a:t>
            </a:r>
            <a:r>
              <a:rPr lang="en-US" sz="2100" i="1" dirty="0" smtClean="0">
                <a:solidFill>
                  <a:srgbClr val="FF0000"/>
                </a:solidFill>
              </a:rPr>
              <a:t>-manager 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 err="1" smtClean="0">
                <a:solidFill>
                  <a:srgbClr val="FF0000"/>
                </a:solidFill>
              </a:rPr>
              <a:t>webdriver</a:t>
            </a:r>
            <a:r>
              <a:rPr lang="en-US" sz="2100" i="1" dirty="0" smtClean="0">
                <a:solidFill>
                  <a:srgbClr val="FF0000"/>
                </a:solidFill>
              </a:rPr>
              <a:t>-manager start</a:t>
            </a:r>
          </a:p>
          <a:p>
            <a:pPr marL="0" indent="0">
              <a:buNone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7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CONF.JS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exports.config</a:t>
            </a:r>
            <a:r>
              <a:rPr lang="en-US" dirty="0" smtClean="0"/>
              <a:t> </a:t>
            </a:r>
            <a:r>
              <a:rPr lang="en-US" dirty="0"/>
              <a:t>=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seleniumAddress</a:t>
            </a:r>
            <a:r>
              <a:rPr lang="en-US" dirty="0"/>
              <a:t>: 'http://localhost:4444/</a:t>
            </a:r>
            <a:r>
              <a:rPr lang="en-US" dirty="0" err="1"/>
              <a:t>wd</a:t>
            </a:r>
            <a:r>
              <a:rPr lang="en-US" dirty="0"/>
              <a:t>/hub',</a:t>
            </a:r>
          </a:p>
          <a:p>
            <a:pPr marL="0" indent="0">
              <a:buNone/>
            </a:pPr>
            <a:r>
              <a:rPr lang="en-US" dirty="0"/>
              <a:t>  specs: </a:t>
            </a:r>
            <a:r>
              <a:rPr lang="en-US" dirty="0" smtClean="0"/>
              <a:t>[‘path/*.</a:t>
            </a:r>
            <a:r>
              <a:rPr lang="en-US" dirty="0" err="1" smtClean="0"/>
              <a:t>js</a:t>
            </a:r>
            <a:r>
              <a:rPr lang="en-US" dirty="0" smtClean="0"/>
              <a:t>']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9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RUN TESTS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</a:t>
            </a:r>
            <a:r>
              <a:rPr lang="en-US" sz="2100" dirty="0" smtClean="0"/>
              <a:t>ng e2e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643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E2E testing using Protractor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Installation and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Selectors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34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1011</TotalTime>
  <Words>127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AGENDA </vt:lpstr>
      <vt:lpstr>E2E </vt:lpstr>
      <vt:lpstr>WHY PROTRACTOR </vt:lpstr>
      <vt:lpstr>INSTALLATION </vt:lpstr>
      <vt:lpstr>CONF.JS </vt:lpstr>
      <vt:lpstr>RUN TESTS </vt:lpstr>
      <vt:lpstr>SUMMARY 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365</cp:revision>
  <dcterms:created xsi:type="dcterms:W3CDTF">2015-06-16T12:37:15Z</dcterms:created>
  <dcterms:modified xsi:type="dcterms:W3CDTF">2017-09-17T03:47:33Z</dcterms:modified>
</cp:coreProperties>
</file>