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5" r:id="rId4"/>
    <p:sldId id="294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2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61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Pipe introductions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Inbuilt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Moment.Js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Building Custom pipe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Safe navigation Operator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PIPE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Pipes are used to format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{{ expr| pipe}}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Inbuilt pipes 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lowercase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uppercase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titlecase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currency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slice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6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MOMENT.JS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JS library for manipulating dates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install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install moment –save”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Register moment as a package in system.config.js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2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CUSTOM PIPE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Import @Pipe decorator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a class with transform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Give an alias name for pipe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Register pipe in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Consume in UI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4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Safe navigation operator (?)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Helps you in null checking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{{ </a:t>
            </a:r>
            <a:r>
              <a:rPr lang="en-US" dirty="0" err="1" smtClean="0"/>
              <a:t>obj</a:t>
            </a:r>
            <a:r>
              <a:rPr lang="en-US" dirty="0" smtClean="0">
                <a:solidFill>
                  <a:srgbClr val="FF0000"/>
                </a:solidFill>
              </a:rPr>
              <a:t>?.</a:t>
            </a:r>
            <a:r>
              <a:rPr lang="en-US" dirty="0" smtClean="0"/>
              <a:t>property }}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4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Custom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? operator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4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QUIZ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Pipes are used to display data?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? Operator handles undefined exceptions?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Pipe decorator is part of angular forms module?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99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162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AGENDA</vt:lpstr>
      <vt:lpstr>PIPE </vt:lpstr>
      <vt:lpstr>MOMENT.JS</vt:lpstr>
      <vt:lpstr>CUSTOM PIPE</vt:lpstr>
      <vt:lpstr>?</vt:lpstr>
      <vt:lpstr>SUMMARY</vt:lpstr>
      <vt:lpstr>QUIZ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321</cp:revision>
  <dcterms:created xsi:type="dcterms:W3CDTF">2015-06-16T12:37:15Z</dcterms:created>
  <dcterms:modified xsi:type="dcterms:W3CDTF">2017-09-06T03:56:50Z</dcterms:modified>
</cp:coreProperties>
</file>