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Http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Observables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Dependency Injection is a design </a:t>
            </a:r>
            <a:r>
              <a:rPr lang="en-US" dirty="0" smtClean="0"/>
              <a:t>pattern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Class receives its dependencies from external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Classes ask, don’t create objects themselves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7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@Injectable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Decorator needed to make a class injectable.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Without decorator class can not be injected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@Injectable() not @Injectable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HTTP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 Http service to make http 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Http is part of </a:t>
            </a:r>
            <a:r>
              <a:rPr lang="en-US" dirty="0" err="1" smtClean="0"/>
              <a:t>HttpModule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Http service executes requests asynchronously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Returns an observable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Consumers can subscribe to the observable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PROMISE </a:t>
            </a:r>
            <a:br>
              <a:rPr lang="en-US" sz="3200" b="1" dirty="0" smtClean="0"/>
            </a:br>
            <a:r>
              <a:rPr lang="en-US" sz="3200" b="1" dirty="0" smtClean="0"/>
              <a:t>        vs </a:t>
            </a:r>
            <a:br>
              <a:rPr lang="en-US" sz="3200" b="1" dirty="0" smtClean="0"/>
            </a:br>
            <a:r>
              <a:rPr lang="en-US" sz="3200" b="1" dirty="0" smtClean="0"/>
              <a:t>Observable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911415"/>
              </p:ext>
            </p:extLst>
          </p:nvPr>
        </p:nvGraphicFramePr>
        <p:xfrm>
          <a:off x="4800600" y="731838"/>
          <a:ext cx="64928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438"/>
                <a:gridCol w="324643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Promises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Observables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Asynchronous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Asynchronous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Resolves to a </a:t>
                      </a:r>
                      <a:r>
                        <a:rPr lang="en-IN" baseline="0" dirty="0" smtClean="0"/>
                        <a:t>single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Resolves</a:t>
                      </a:r>
                      <a:r>
                        <a:rPr lang="en-IN" baseline="0" dirty="0" smtClean="0"/>
                        <a:t> to </a:t>
                      </a:r>
                      <a:r>
                        <a:rPr lang="en-IN" dirty="0" smtClean="0"/>
                        <a:t>multiple values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Non</a:t>
                      </a:r>
                      <a:r>
                        <a:rPr lang="en-IN" baseline="0" dirty="0" smtClean="0"/>
                        <a:t> cancellable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Cancellable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 support for retry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Supports</a:t>
                      </a:r>
                      <a:r>
                        <a:rPr lang="en-IN" baseline="0" dirty="0" smtClean="0"/>
                        <a:t> retry if failed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Ex: </a:t>
                      </a:r>
                      <a:r>
                        <a:rPr lang="en-IN" dirty="0" err="1" smtClean="0"/>
                        <a:t>ajax</a:t>
                      </a:r>
                      <a:r>
                        <a:rPr lang="en-IN" dirty="0" smtClean="0"/>
                        <a:t> 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Ex:</a:t>
                      </a:r>
                      <a:r>
                        <a:rPr lang="en-IN" baseline="0" dirty="0" smtClean="0"/>
                        <a:t> mouse position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4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Create models for type safety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Try to bind models in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Try to pass data through models to 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Interface or class can be used to create models in 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8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Http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mtClean="0"/>
              <a:t>Observables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6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1057</TotalTime>
  <Words>168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AGENDA</vt:lpstr>
      <vt:lpstr>DI</vt:lpstr>
      <vt:lpstr>@Injectable</vt:lpstr>
      <vt:lpstr>HTTP</vt:lpstr>
      <vt:lpstr>PROMISE          vs  Observable</vt:lpstr>
      <vt:lpstr>Model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271</cp:revision>
  <dcterms:created xsi:type="dcterms:W3CDTF">2015-06-16T12:37:15Z</dcterms:created>
  <dcterms:modified xsi:type="dcterms:W3CDTF">2017-08-29T16:12:38Z</dcterms:modified>
</cp:coreProperties>
</file>