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5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General purpose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Directives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General </a:t>
            </a:r>
            <a:r>
              <a:rPr lang="en-US" dirty="0"/>
              <a:t>purpose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34782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DIRECTIVES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Directives are markers on DOM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Extends existing DOM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Angular </a:t>
            </a:r>
            <a:r>
              <a:rPr lang="en-US" dirty="0" err="1"/>
              <a:t>suppors</a:t>
            </a:r>
            <a:r>
              <a:rPr lang="en-US" dirty="0"/>
              <a:t> three types of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Component </a:t>
            </a:r>
            <a:r>
              <a:rPr lang="en-US" u="sng" dirty="0"/>
              <a:t>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 Structural </a:t>
            </a:r>
            <a:r>
              <a:rPr lang="en-US" u="sng" dirty="0"/>
              <a:t>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 Attribute </a:t>
            </a:r>
            <a:r>
              <a:rPr lang="en-US" u="sng" dirty="0"/>
              <a:t>directives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9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NgFor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Repeats </a:t>
            </a:r>
            <a:r>
              <a:rPr lang="en-US" dirty="0"/>
              <a:t>the element n number of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</a:t>
            </a:r>
            <a:r>
              <a:rPr lang="en-US" dirty="0" err="1"/>
              <a:t>val</a:t>
            </a:r>
            <a:r>
              <a:rPr lang="en-US" dirty="0"/>
              <a:t> in </a:t>
            </a:r>
            <a:r>
              <a:rPr lang="en-US" dirty="0" err="1"/>
              <a:t>vals</a:t>
            </a:r>
            <a:r>
              <a:rPr lang="en-US" dirty="0"/>
              <a:t>“</a:t>
            </a:r>
            <a:r>
              <a:rPr lang="en-US" dirty="0" smtClean="0"/>
              <a:t>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10821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NgIf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Adds or removes an element from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*</a:t>
            </a:r>
            <a:r>
              <a:rPr lang="en-US" dirty="0" err="1" smtClean="0"/>
              <a:t>ngIf</a:t>
            </a:r>
            <a:r>
              <a:rPr lang="en-US" dirty="0" smtClean="0"/>
              <a:t>=“true”&gt;&lt;/div&gt;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686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For two way data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Its not part of angular core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is part of </a:t>
            </a:r>
            <a:r>
              <a:rPr lang="en-US" dirty="0" err="1" smtClean="0"/>
              <a:t>FormsModule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&lt;input type=“text” [(</a:t>
            </a:r>
            <a:r>
              <a:rPr lang="en-US" dirty="0" err="1" smtClean="0"/>
              <a:t>ngModel</a:t>
            </a:r>
            <a:r>
              <a:rPr lang="en-US" dirty="0" smtClean="0"/>
              <a:t>)]=“variable”/&gt;</a:t>
            </a:r>
          </a:p>
        </p:txBody>
      </p:sp>
    </p:spTree>
    <p:extLst>
      <p:ext uri="{BB962C8B-B14F-4D97-AF65-F5344CB8AC3E}">
        <p14:creationId xmlns:p14="http://schemas.microsoft.com/office/powerpoint/2010/main" val="16729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NgSwitch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Similar to </a:t>
            </a:r>
            <a:r>
              <a:rPr lang="en-US" dirty="0" err="1" smtClean="0"/>
              <a:t>ngIf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Supports multiple conditions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35624" y="3024207"/>
            <a:ext cx="7856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/>
              <a:t>div [</a:t>
            </a:r>
            <a:r>
              <a:rPr lang="en-US" dirty="0" err="1"/>
              <a:t>ngSwitch</a:t>
            </a:r>
            <a:r>
              <a:rPr lang="en-US" dirty="0"/>
              <a:t>]="</a:t>
            </a:r>
            <a:r>
              <a:rPr lang="en-US" dirty="0" err="1"/>
              <a:t>task.priority</a:t>
            </a:r>
            <a:r>
              <a:rPr lang="en-US" dirty="0"/>
              <a:t>"&gt;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&lt;div class="alert-danger" *</a:t>
            </a:r>
            <a:r>
              <a:rPr lang="en-US" dirty="0" err="1" smtClean="0"/>
              <a:t>ngSwitchCase</a:t>
            </a:r>
            <a:r>
              <a:rPr lang="en-US" dirty="0" smtClean="0"/>
              <a:t>="'High'"&gt;High&lt;/div&gt;</a:t>
            </a:r>
          </a:p>
          <a:p>
            <a:r>
              <a:rPr lang="en-US" dirty="0" smtClean="0"/>
              <a:t>                &lt;div class="alert-warning" *</a:t>
            </a:r>
            <a:r>
              <a:rPr lang="en-US" dirty="0" err="1" smtClean="0"/>
              <a:t>ngSwitchCase</a:t>
            </a:r>
            <a:r>
              <a:rPr lang="en-US" dirty="0" smtClean="0"/>
              <a:t>="'Medium'"&gt;Medium&lt;/div&gt;</a:t>
            </a:r>
          </a:p>
          <a:p>
            <a:r>
              <a:rPr lang="en-US" dirty="0" smtClean="0"/>
              <a:t>                &lt;div class="alert-success" *</a:t>
            </a:r>
            <a:r>
              <a:rPr lang="en-US" dirty="0" err="1" smtClean="0"/>
              <a:t>ngSwitchCase</a:t>
            </a:r>
            <a:r>
              <a:rPr lang="en-US" dirty="0" smtClean="0"/>
              <a:t>="'Low'"&gt;Low&lt;/div&gt;</a:t>
            </a:r>
          </a:p>
          <a:p>
            <a:r>
              <a:rPr lang="en-US" dirty="0" smtClean="0"/>
              <a:t>                &lt;div class="alert alert-info" *</a:t>
            </a:r>
            <a:r>
              <a:rPr lang="en-US" dirty="0" err="1" smtClean="0"/>
              <a:t>ngSwitchDefault</a:t>
            </a:r>
            <a:r>
              <a:rPr lang="en-US" dirty="0" smtClean="0"/>
              <a:t>&gt;Unknown&lt;/div&gt;</a:t>
            </a:r>
          </a:p>
          <a:p>
            <a:r>
              <a:rPr lang="en-US" dirty="0" smtClean="0"/>
              <a:t>   &lt;/</a:t>
            </a:r>
            <a:r>
              <a:rPr 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734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NgClass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Accepts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Array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[</a:t>
            </a:r>
            <a:r>
              <a:rPr lang="en-US" dirty="0" err="1" smtClean="0"/>
              <a:t>ngClass</a:t>
            </a:r>
            <a:r>
              <a:rPr lang="en-US" dirty="0" smtClean="0"/>
              <a:t>]=“’red’”&gt;&lt;/div&gt;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7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NgStyle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 apply inline styles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Accepts</a:t>
            </a:r>
            <a:r>
              <a:rPr lang="en-US" dirty="0"/>
              <a:t> </a:t>
            </a:r>
            <a:r>
              <a:rPr lang="en-US" dirty="0" smtClean="0"/>
              <a:t>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[</a:t>
            </a:r>
            <a:r>
              <a:rPr lang="en-US" dirty="0" err="1" smtClean="0"/>
              <a:t>ngStyle</a:t>
            </a:r>
            <a:r>
              <a:rPr lang="en-US" dirty="0" smtClean="0"/>
              <a:t>]=“{‘</a:t>
            </a:r>
            <a:r>
              <a:rPr lang="en-US" dirty="0" err="1" smtClean="0"/>
              <a:t>background-color’:’red</a:t>
            </a:r>
            <a:r>
              <a:rPr lang="en-US" dirty="0" smtClean="0"/>
              <a:t>’}”&gt;&lt;/div&gt;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2216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SERVICES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Service is a class with @Injectable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Services are used to write business logic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00600" y="22554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{ Injectable } from '@angular/core';</a:t>
            </a:r>
          </a:p>
          <a:p>
            <a:endParaRPr lang="en-US" dirty="0"/>
          </a:p>
          <a:p>
            <a:r>
              <a:rPr lang="en-US" dirty="0"/>
              <a:t>@Injectable()</a:t>
            </a:r>
          </a:p>
          <a:p>
            <a:r>
              <a:rPr lang="en-US" dirty="0"/>
              <a:t>export class </a:t>
            </a:r>
            <a:r>
              <a:rPr lang="en-US" dirty="0" err="1"/>
              <a:t>TaskService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986</TotalTime>
  <Words>301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AGENDA</vt:lpstr>
      <vt:lpstr>DIRECTIVES</vt:lpstr>
      <vt:lpstr>NgFor</vt:lpstr>
      <vt:lpstr>NgIf</vt:lpstr>
      <vt:lpstr>NgModel</vt:lpstr>
      <vt:lpstr>NgSwitch</vt:lpstr>
      <vt:lpstr>NgClass</vt:lpstr>
      <vt:lpstr>NgStyle</vt:lpstr>
      <vt:lpstr>SERVICES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235</cp:revision>
  <dcterms:created xsi:type="dcterms:W3CDTF">2015-06-16T12:37:15Z</dcterms:created>
  <dcterms:modified xsi:type="dcterms:W3CDTF">2017-08-27T15:58:25Z</dcterms:modified>
</cp:coreProperties>
</file>