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92" r:id="rId2"/>
    <p:sldId id="302" r:id="rId3"/>
    <p:sldId id="301" r:id="rId4"/>
    <p:sldId id="305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04" r:id="rId13"/>
    <p:sldId id="300" r:id="rId14"/>
    <p:sldId id="30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28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4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8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7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37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1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4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0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4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7D656C-E092-4C87-BDB6-7C9DFCFF768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7D656C-E092-4C87-BDB6-7C9DFCFF768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8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7D656C-E092-4C87-BDB6-7C9DFCFF768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693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AGENDA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Components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Templates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Data </a:t>
            </a:r>
            <a:r>
              <a:rPr lang="en-US" dirty="0" smtClean="0"/>
              <a:t>binding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788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641599"/>
            <a:ext cx="3200400" cy="85090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Class Binding</a:t>
            </a:r>
            <a:br>
              <a:rPr lang="en-IN" dirty="0" smtClean="0"/>
            </a:br>
            <a:r>
              <a:rPr lang="en-IN" dirty="0" smtClean="0"/>
              <a:t>            </a:t>
            </a:r>
            <a:endParaRPr lang="en-IN" dirty="0">
              <a:solidFill>
                <a:srgbClr val="FFFF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572000" y="1155700"/>
          <a:ext cx="737870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8700"/>
              </a:tblGrid>
              <a:tr h="508000">
                <a:tc>
                  <a:txBody>
                    <a:bodyPr/>
                    <a:lstStyle/>
                    <a:p>
                      <a:r>
                        <a:rPr lang="en-IN" sz="2400" baseline="0" dirty="0" smtClean="0"/>
                        <a:t>&lt;input [</a:t>
                      </a:r>
                      <a:r>
                        <a:rPr lang="en-IN" sz="2400" baseline="0" dirty="0" err="1" smtClean="0"/>
                        <a:t>class.visible</a:t>
                      </a:r>
                      <a:r>
                        <a:rPr lang="en-IN" sz="2400" baseline="0" dirty="0" smtClean="0"/>
                        <a:t>]=“true”&gt; &lt;/div&gt;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559300" y="1857095"/>
          <a:ext cx="737870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8700"/>
              </a:tblGrid>
              <a:tr h="508000">
                <a:tc>
                  <a:txBody>
                    <a:bodyPr/>
                    <a:lstStyle/>
                    <a:p>
                      <a:r>
                        <a:rPr lang="en-IN" sz="2400" baseline="0" dirty="0" smtClean="0"/>
                        <a:t>&lt;input [</a:t>
                      </a:r>
                      <a:r>
                        <a:rPr lang="en-IN" sz="2400" baseline="0" dirty="0" err="1" smtClean="0"/>
                        <a:t>class.visible</a:t>
                      </a:r>
                      <a:r>
                        <a:rPr lang="en-IN" sz="2400" baseline="0" dirty="0" smtClean="0"/>
                        <a:t>]=“</a:t>
                      </a:r>
                      <a:r>
                        <a:rPr lang="en-IN" sz="2400" baseline="0" dirty="0" err="1" smtClean="0"/>
                        <a:t>myProp</a:t>
                      </a:r>
                      <a:r>
                        <a:rPr lang="en-IN" sz="2400" baseline="0" dirty="0" smtClean="0"/>
                        <a:t>”&gt; &lt;/div&gt;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44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641599"/>
            <a:ext cx="3200400" cy="85090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Style Binding</a:t>
            </a:r>
            <a:br>
              <a:rPr lang="en-IN" dirty="0" smtClean="0"/>
            </a:br>
            <a:r>
              <a:rPr lang="en-IN" dirty="0" smtClean="0"/>
              <a:t>            </a:t>
            </a:r>
            <a:endParaRPr lang="en-IN" dirty="0">
              <a:solidFill>
                <a:srgbClr val="FFFF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572000" y="1155700"/>
          <a:ext cx="75184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400"/>
              </a:tblGrid>
              <a:tr h="508000">
                <a:tc>
                  <a:txBody>
                    <a:bodyPr/>
                    <a:lstStyle/>
                    <a:p>
                      <a:r>
                        <a:rPr lang="en-IN" sz="2400" baseline="0" dirty="0" smtClean="0"/>
                        <a:t>&lt;input [</a:t>
                      </a:r>
                      <a:r>
                        <a:rPr lang="en-IN" sz="2400" baseline="0" dirty="0" err="1" smtClean="0"/>
                        <a:t>style.border</a:t>
                      </a:r>
                      <a:r>
                        <a:rPr lang="en-IN" sz="2400" baseline="0" dirty="0" smtClean="0"/>
                        <a:t>]="</a:t>
                      </a:r>
                      <a:r>
                        <a:rPr lang="en-IN" sz="2400" baseline="0" dirty="0" err="1" smtClean="0"/>
                        <a:t>myProp</a:t>
                      </a:r>
                      <a:r>
                        <a:rPr lang="en-IN" sz="2400" baseline="0" dirty="0" smtClean="0"/>
                        <a:t>? '1px solid black': 'none' "&gt; &lt;/div&gt;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99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Components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Templates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Data binding</a:t>
            </a:r>
          </a:p>
        </p:txBody>
      </p:sp>
    </p:spTree>
    <p:extLst>
      <p:ext uri="{BB962C8B-B14F-4D97-AF65-F5344CB8AC3E}">
        <p14:creationId xmlns:p14="http://schemas.microsoft.com/office/powerpoint/2010/main" val="104546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QUIZ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Property binding is two way binding?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False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NgModel</a:t>
            </a:r>
            <a:r>
              <a:rPr lang="en-US" dirty="0" smtClean="0"/>
              <a:t> directive available in core module?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False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Event binding is from template to component class?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True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965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ASSIGNMENTS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Create a component which takes any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Create all types of binding in the above component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804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@Component Decorator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Component decorator function is part of @angular/core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Properties: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Selector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Template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Styles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StyleUrls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Providers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956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TEMPLATES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Template contains the view of the component.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Template can be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Inline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Multiline (using back tick)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Separate file</a:t>
            </a:r>
          </a:p>
        </p:txBody>
      </p:sp>
    </p:spTree>
    <p:extLst>
      <p:ext uri="{BB962C8B-B14F-4D97-AF65-F5344CB8AC3E}">
        <p14:creationId xmlns:p14="http://schemas.microsoft.com/office/powerpoint/2010/main" val="407876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Data binding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Interpolation or expressions {{expr}}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Property binding [expr]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Event binding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Class binding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Style binding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Two way binding</a:t>
            </a:r>
          </a:p>
        </p:txBody>
      </p:sp>
    </p:spTree>
    <p:extLst>
      <p:ext uri="{BB962C8B-B14F-4D97-AF65-F5344CB8AC3E}">
        <p14:creationId xmlns:p14="http://schemas.microsoft.com/office/powerpoint/2010/main" val="117394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641599"/>
            <a:ext cx="3200400" cy="670559"/>
          </a:xfrm>
        </p:spPr>
        <p:txBody>
          <a:bodyPr/>
          <a:lstStyle/>
          <a:p>
            <a:r>
              <a:rPr lang="en-IN" dirty="0" smtClean="0"/>
              <a:t>Data binding</a:t>
            </a:r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7518400" y="983825"/>
          <a:ext cx="2425700" cy="1325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700"/>
              </a:tblGrid>
              <a:tr h="1325034">
                <a:tc>
                  <a:txBody>
                    <a:bodyPr/>
                    <a:lstStyle/>
                    <a:p>
                      <a:endParaRPr lang="en-IN" sz="2400" baseline="0" dirty="0" smtClean="0"/>
                    </a:p>
                    <a:p>
                      <a:r>
                        <a:rPr lang="en-IN" sz="2400" baseline="0" dirty="0" smtClean="0"/>
                        <a:t>Property Binding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597400" y="2761825"/>
          <a:ext cx="2425700" cy="1325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700"/>
              </a:tblGrid>
              <a:tr h="1325034">
                <a:tc>
                  <a:txBody>
                    <a:bodyPr/>
                    <a:lstStyle/>
                    <a:p>
                      <a:endParaRPr lang="en-IN" sz="2400" baseline="0" dirty="0" smtClean="0"/>
                    </a:p>
                    <a:p>
                      <a:r>
                        <a:rPr lang="en-IN" sz="2400" baseline="0" dirty="0" smtClean="0"/>
                        <a:t>Event Binding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572000" y="983825"/>
          <a:ext cx="2425700" cy="1325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700"/>
              </a:tblGrid>
              <a:tr h="1325034">
                <a:tc>
                  <a:txBody>
                    <a:bodyPr/>
                    <a:lstStyle/>
                    <a:p>
                      <a:endParaRPr lang="en-IN" sz="2400" baseline="0" dirty="0" smtClean="0"/>
                    </a:p>
                    <a:p>
                      <a:r>
                        <a:rPr lang="en-IN" sz="2400" baseline="0" dirty="0" smtClean="0"/>
                        <a:t>Expressions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7467600" y="2761825"/>
          <a:ext cx="2425700" cy="1325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700"/>
              </a:tblGrid>
              <a:tr h="1325034">
                <a:tc>
                  <a:txBody>
                    <a:bodyPr/>
                    <a:lstStyle/>
                    <a:p>
                      <a:endParaRPr lang="en-IN" sz="2400" baseline="0" dirty="0" smtClean="0"/>
                    </a:p>
                    <a:p>
                      <a:r>
                        <a:rPr lang="en-IN" sz="2400" baseline="0" dirty="0" smtClean="0"/>
                        <a:t>Two way binding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4584700" y="4565225"/>
          <a:ext cx="2425700" cy="1325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700"/>
              </a:tblGrid>
              <a:tr h="1325034">
                <a:tc>
                  <a:txBody>
                    <a:bodyPr/>
                    <a:lstStyle/>
                    <a:p>
                      <a:endParaRPr lang="en-IN" sz="2400" baseline="0" dirty="0" smtClean="0"/>
                    </a:p>
                    <a:p>
                      <a:r>
                        <a:rPr lang="en-IN" sz="2400" baseline="0" dirty="0" smtClean="0"/>
                        <a:t>Class Binding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7493000" y="4539825"/>
          <a:ext cx="2425700" cy="1325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700"/>
              </a:tblGrid>
              <a:tr h="1325034">
                <a:tc>
                  <a:txBody>
                    <a:bodyPr/>
                    <a:lstStyle/>
                    <a:p>
                      <a:endParaRPr lang="en-IN" sz="2400" baseline="0" dirty="0" smtClean="0"/>
                    </a:p>
                    <a:p>
                      <a:r>
                        <a:rPr lang="en-IN" sz="2400" baseline="0" dirty="0" smtClean="0"/>
                        <a:t>Style Binding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Database-Tab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3414712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6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641599"/>
            <a:ext cx="3200400" cy="1079501"/>
          </a:xfrm>
        </p:spPr>
        <p:txBody>
          <a:bodyPr>
            <a:normAutofit/>
          </a:bodyPr>
          <a:lstStyle/>
          <a:p>
            <a:r>
              <a:rPr lang="en-IN" dirty="0" smtClean="0"/>
              <a:t>Expressions</a:t>
            </a:r>
            <a:br>
              <a:rPr lang="en-IN" dirty="0" smtClean="0"/>
            </a:br>
            <a:r>
              <a:rPr lang="en-IN" dirty="0" smtClean="0">
                <a:solidFill>
                  <a:srgbClr val="FFFF00"/>
                </a:solidFill>
              </a:rPr>
              <a:t>       {{ }}</a:t>
            </a:r>
            <a:endParaRPr lang="en-IN" dirty="0">
              <a:solidFill>
                <a:srgbClr val="FFFF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572000" y="1155700"/>
          <a:ext cx="435610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0"/>
              </a:tblGrid>
              <a:tr h="508000">
                <a:tc>
                  <a:txBody>
                    <a:bodyPr/>
                    <a:lstStyle/>
                    <a:p>
                      <a:r>
                        <a:rPr lang="en-IN" sz="2400" baseline="0" dirty="0" smtClean="0"/>
                        <a:t>{{ 1 + 2 }}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572000" y="1968500"/>
          <a:ext cx="435610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0"/>
              </a:tblGrid>
              <a:tr h="508000">
                <a:tc>
                  <a:txBody>
                    <a:bodyPr/>
                    <a:lstStyle/>
                    <a:p>
                      <a:r>
                        <a:rPr lang="en-IN" sz="2400" baseline="0" dirty="0" smtClean="0"/>
                        <a:t>{{ ‘Chandler’ + ‘Bing’ }}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4584700" y="2946400"/>
          <a:ext cx="435610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0"/>
              </a:tblGrid>
              <a:tr h="508000">
                <a:tc>
                  <a:txBody>
                    <a:bodyPr/>
                    <a:lstStyle/>
                    <a:p>
                      <a:r>
                        <a:rPr lang="en-IN" sz="2400" baseline="0" dirty="0" smtClean="0"/>
                        <a:t>{{ </a:t>
                      </a:r>
                      <a:r>
                        <a:rPr lang="en-IN" sz="2400" baseline="0" dirty="0" err="1" smtClean="0"/>
                        <a:t>myProperty</a:t>
                      </a:r>
                      <a:r>
                        <a:rPr lang="en-IN" sz="2400" baseline="0" dirty="0" smtClean="0"/>
                        <a:t> }}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4610100" y="3937000"/>
          <a:ext cx="435610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0"/>
              </a:tblGrid>
              <a:tr h="508000">
                <a:tc>
                  <a:txBody>
                    <a:bodyPr/>
                    <a:lstStyle/>
                    <a:p>
                      <a:r>
                        <a:rPr lang="en-IN" sz="2400" baseline="0" dirty="0" smtClean="0"/>
                        <a:t>{{ </a:t>
                      </a:r>
                      <a:r>
                        <a:rPr lang="en-IN" sz="2400" baseline="0" dirty="0" err="1" smtClean="0"/>
                        <a:t>getValue</a:t>
                      </a:r>
                      <a:r>
                        <a:rPr lang="en-IN" sz="2400" baseline="0" dirty="0" smtClean="0"/>
                        <a:t>() }}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74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641599"/>
            <a:ext cx="3200400" cy="85090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Property Binding</a:t>
            </a:r>
            <a:br>
              <a:rPr lang="en-IN" dirty="0" smtClean="0"/>
            </a:br>
            <a:r>
              <a:rPr lang="en-IN" dirty="0" smtClean="0"/>
              <a:t>            </a:t>
            </a:r>
            <a:r>
              <a:rPr lang="en-IN" dirty="0" smtClean="0">
                <a:solidFill>
                  <a:srgbClr val="FFFF00"/>
                </a:solidFill>
              </a:rPr>
              <a:t>[ ]</a:t>
            </a:r>
            <a:endParaRPr lang="en-IN" dirty="0">
              <a:solidFill>
                <a:srgbClr val="FFFF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572000" y="1155700"/>
          <a:ext cx="737870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8700"/>
              </a:tblGrid>
              <a:tr h="508000">
                <a:tc>
                  <a:txBody>
                    <a:bodyPr/>
                    <a:lstStyle/>
                    <a:p>
                      <a:r>
                        <a:rPr lang="en-IN" sz="2400" baseline="0" dirty="0" smtClean="0"/>
                        <a:t>&lt;button [disabled]=“true”&gt;Click Me&lt;/button&gt;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584700" y="2133599"/>
          <a:ext cx="740410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4100"/>
              </a:tblGrid>
              <a:tr h="50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aseline="0" dirty="0" smtClean="0"/>
                        <a:t>&lt;button [disabled]=“</a:t>
                      </a:r>
                      <a:r>
                        <a:rPr lang="en-IN" sz="2400" baseline="0" dirty="0" err="1" smtClean="0"/>
                        <a:t>disableBtn</a:t>
                      </a:r>
                      <a:r>
                        <a:rPr lang="en-IN" sz="2400" baseline="0" dirty="0" smtClean="0"/>
                        <a:t>”&gt;Click Me&lt;/button&gt;</a:t>
                      </a:r>
                      <a:endParaRPr lang="en-IN" sz="2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4" descr="Document-Blank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774" y="3067049"/>
            <a:ext cx="1773237" cy="177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092700" y="4840287"/>
            <a:ext cx="1785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Component class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704011" y="4165600"/>
            <a:ext cx="12969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" name="Picture 8" descr="Htm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75" y="35559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518183" y="4814887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77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641599"/>
            <a:ext cx="3200400" cy="85090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Event Binding</a:t>
            </a:r>
            <a:br>
              <a:rPr lang="en-IN" dirty="0" smtClean="0"/>
            </a:br>
            <a:r>
              <a:rPr lang="en-IN" dirty="0" smtClean="0"/>
              <a:t>            </a:t>
            </a:r>
            <a:r>
              <a:rPr lang="en-IN" dirty="0" smtClean="0">
                <a:solidFill>
                  <a:srgbClr val="FFFF00"/>
                </a:solidFill>
              </a:rPr>
              <a:t>( )</a:t>
            </a:r>
            <a:endParaRPr lang="en-IN" dirty="0">
              <a:solidFill>
                <a:srgbClr val="FFFF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572000" y="1155700"/>
          <a:ext cx="737870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8700"/>
              </a:tblGrid>
              <a:tr h="508000">
                <a:tc>
                  <a:txBody>
                    <a:bodyPr/>
                    <a:lstStyle/>
                    <a:p>
                      <a:r>
                        <a:rPr lang="en-IN" sz="2400" baseline="0" dirty="0" smtClean="0"/>
                        <a:t>&lt;button (click) = “</a:t>
                      </a:r>
                      <a:r>
                        <a:rPr lang="en-IN" sz="2400" baseline="0" dirty="0" err="1" smtClean="0"/>
                        <a:t>onClick</a:t>
                      </a:r>
                      <a:r>
                        <a:rPr lang="en-IN" sz="2400" baseline="0" dirty="0" smtClean="0"/>
                        <a:t>()”&gt;Click Me&lt;/button&gt;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6" name="Picture 4" descr="Document-Blank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582" y="2798741"/>
            <a:ext cx="1205984" cy="120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61582" y="4004726"/>
            <a:ext cx="1785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Component class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640511" y="3251714"/>
            <a:ext cx="12969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080" name="Picture 8" descr="Htm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026" y="2365095"/>
            <a:ext cx="1773236" cy="177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288452" y="4189392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981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641599"/>
            <a:ext cx="3200400" cy="85090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Two way Binding</a:t>
            </a:r>
            <a:br>
              <a:rPr lang="en-IN" dirty="0" smtClean="0"/>
            </a:br>
            <a:r>
              <a:rPr lang="en-IN" dirty="0" smtClean="0"/>
              <a:t>            </a:t>
            </a:r>
            <a:r>
              <a:rPr lang="en-IN" dirty="0" smtClean="0">
                <a:solidFill>
                  <a:srgbClr val="FFFF00"/>
                </a:solidFill>
              </a:rPr>
              <a:t> [( )]</a:t>
            </a:r>
            <a:endParaRPr lang="en-IN" dirty="0">
              <a:solidFill>
                <a:srgbClr val="FFFF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572000" y="1155700"/>
          <a:ext cx="737870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8700"/>
              </a:tblGrid>
              <a:tr h="508000">
                <a:tc>
                  <a:txBody>
                    <a:bodyPr/>
                    <a:lstStyle/>
                    <a:p>
                      <a:r>
                        <a:rPr lang="en-IN" sz="2400" baseline="0" dirty="0" smtClean="0"/>
                        <a:t>&lt;input type=“text” [(</a:t>
                      </a:r>
                      <a:r>
                        <a:rPr lang="en-IN" sz="2400" baseline="0" dirty="0" err="1" smtClean="0"/>
                        <a:t>ngModel</a:t>
                      </a:r>
                      <a:r>
                        <a:rPr lang="en-IN" sz="2400" baseline="0" dirty="0" smtClean="0"/>
                        <a:t>)] = “</a:t>
                      </a:r>
                      <a:r>
                        <a:rPr lang="en-IN" sz="2400" baseline="0" dirty="0" err="1" smtClean="0"/>
                        <a:t>myProp</a:t>
                      </a:r>
                      <a:r>
                        <a:rPr lang="en-IN" sz="2400" baseline="0" dirty="0" smtClean="0"/>
                        <a:t>”/&gt;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6" name="Picture 4" descr="Document-Blank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582" y="2798741"/>
            <a:ext cx="1205984" cy="120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61582" y="4004726"/>
            <a:ext cx="1785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Component class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640511" y="3251714"/>
            <a:ext cx="12969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080" name="Picture 8" descr="Htm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026" y="2365095"/>
            <a:ext cx="1773236" cy="177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288452" y="4189392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View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640512" y="3492500"/>
            <a:ext cx="12969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42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1098</TotalTime>
  <Words>293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Retrospect</vt:lpstr>
      <vt:lpstr>AGENDA</vt:lpstr>
      <vt:lpstr>@Component Decorator</vt:lpstr>
      <vt:lpstr>TEMPLATES</vt:lpstr>
      <vt:lpstr>Data binding</vt:lpstr>
      <vt:lpstr>Data binding</vt:lpstr>
      <vt:lpstr>Expressions        {{ }}</vt:lpstr>
      <vt:lpstr>Property Binding             [ ]</vt:lpstr>
      <vt:lpstr>Event Binding             ( )</vt:lpstr>
      <vt:lpstr>Two way Binding              [( )]</vt:lpstr>
      <vt:lpstr>Class Binding             </vt:lpstr>
      <vt:lpstr>Style Binding             </vt:lpstr>
      <vt:lpstr>SUMMARY</vt:lpstr>
      <vt:lpstr>QUIZ</vt:lpstr>
      <vt:lpstr>ASSIGNMENTS</vt:lpstr>
    </vt:vector>
  </TitlesOfParts>
  <Company>ADP Dealer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Rahman, Mohammed (DS)</dc:creator>
  <cp:lastModifiedBy>Mujib</cp:lastModifiedBy>
  <cp:revision>300</cp:revision>
  <dcterms:created xsi:type="dcterms:W3CDTF">2015-06-16T12:37:15Z</dcterms:created>
  <dcterms:modified xsi:type="dcterms:W3CDTF">2017-08-24T02:51:10Z</dcterms:modified>
</cp:coreProperties>
</file>