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92" r:id="rId2"/>
    <p:sldId id="293" r:id="rId3"/>
    <p:sldId id="295" r:id="rId4"/>
    <p:sldId id="294" r:id="rId5"/>
    <p:sldId id="296" r:id="rId6"/>
    <p:sldId id="297" r:id="rId7"/>
    <p:sldId id="301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1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1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5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03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First Component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Bootstrapping component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Bootstrapping Module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77014"/>
            <a:ext cx="3200400" cy="2286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ARCHITECTURE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46575" y="203199"/>
            <a:ext cx="6794500" cy="62636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48195" y="890177"/>
            <a:ext cx="3441700" cy="306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08925" y="1477541"/>
            <a:ext cx="2016760" cy="18330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81975" y="1780185"/>
            <a:ext cx="194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Class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--metadata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--template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--selector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61045" y="3349202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Component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52540"/>
              </p:ext>
            </p:extLst>
          </p:nvPr>
        </p:nvGraphicFramePr>
        <p:xfrm>
          <a:off x="5562600" y="4637855"/>
          <a:ext cx="1828800" cy="82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828911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Services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6" descr="Injec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3870522"/>
            <a:ext cx="1036320" cy="103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Gears-2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83" y="487338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341745" y="629861"/>
            <a:ext cx="161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Module</a:t>
            </a:r>
            <a:endParaRPr lang="en-IN" sz="3200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9228"/>
              </p:ext>
            </p:extLst>
          </p:nvPr>
        </p:nvGraphicFramePr>
        <p:xfrm>
          <a:off x="4916170" y="3372649"/>
          <a:ext cx="1828800" cy="73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730216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Pipes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2" name="Picture 8" descr="Network-Pip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30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stCxn id="27" idx="3"/>
          </p:cNvCxnSpPr>
          <p:nvPr/>
        </p:nvCxnSpPr>
        <p:spPr>
          <a:xfrm flipV="1">
            <a:off x="6744970" y="3335020"/>
            <a:ext cx="697230" cy="40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3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/>
      <p:bldP spid="21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FIRST COMPONENT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5664200" y="241300"/>
            <a:ext cx="3441700" cy="306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02120" y="2793141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390640" y="829894"/>
            <a:ext cx="2016760" cy="18330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633845" y="1019630"/>
            <a:ext cx="194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Class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--metadata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--template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--selector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1720" y="36680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{Component}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template: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'&lt;h1&gt;Hello World&lt;/h1&gt;'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selector: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'app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Separates pieces logically.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Angular application needs to have at least one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 module can have any number of dependencies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 decorator is used to convert a class to module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40300" y="3209141"/>
            <a:ext cx="5727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IN" dirty="0" err="1">
                <a:latin typeface="Consolas" panose="020B0609020204030204" pitchFamily="49" charset="0"/>
              </a:rPr>
              <a:t>NgModule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latin typeface="Consolas" panose="020B0609020204030204" pitchFamily="49" charset="0"/>
              </a:rPr>
              <a:t>@</a:t>
            </a:r>
            <a:r>
              <a:rPr lang="en-IN" dirty="0" err="1" smtClean="0">
                <a:latin typeface="Consolas" panose="020B0609020204030204" pitchFamily="49" charset="0"/>
              </a:rPr>
              <a:t>NgModule</a:t>
            </a:r>
            <a:r>
              <a:rPr lang="en-IN" dirty="0" smtClean="0">
                <a:latin typeface="Consolas" panose="020B0609020204030204" pitchFamily="49" charset="0"/>
              </a:rPr>
              <a:t>({})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latin typeface="Consolas" panose="020B0609020204030204" pitchFamily="49" charset="0"/>
              </a:rPr>
              <a:t>AppModule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4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@</a:t>
            </a:r>
            <a:r>
              <a:rPr lang="en-US" sz="3200" b="1" dirty="0" err="1" smtClean="0"/>
              <a:t>NgModule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 decorator to create a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Part of @angular/core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Properties include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i="1" u="sng" dirty="0" smtClean="0"/>
              <a:t>declarations</a:t>
            </a:r>
            <a:r>
              <a:rPr lang="en-IN" dirty="0" smtClean="0"/>
              <a:t>: to supply  view classes. Components, pipes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exports</a:t>
            </a:r>
            <a:r>
              <a:rPr lang="en-IN" dirty="0" smtClean="0"/>
              <a:t>: to export view classes to other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imports</a:t>
            </a:r>
            <a:r>
              <a:rPr lang="en-IN" dirty="0" smtClean="0"/>
              <a:t>: to import other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providers</a:t>
            </a:r>
            <a:r>
              <a:rPr lang="en-IN" dirty="0" smtClean="0"/>
              <a:t>: to make service classes visible through out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bootstrap</a:t>
            </a:r>
            <a:r>
              <a:rPr lang="en-IN" dirty="0" smtClean="0"/>
              <a:t>: to bootstrap a component, usually root component.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90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Bootstrap Module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318000" y="594359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IN" dirty="0" err="1">
                <a:latin typeface="Consolas" panose="020B0609020204030204" pitchFamily="49" charset="0"/>
              </a:rPr>
              <a:t>AppModule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'./app/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app.module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IN" dirty="0" err="1">
                <a:latin typeface="Consolas" panose="020B0609020204030204" pitchFamily="49" charset="0"/>
              </a:rPr>
              <a:t>platformBrowserDynamic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'@angular/platform-browser-dynamic'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 err="1">
                <a:latin typeface="Consolas" panose="020B0609020204030204" pitchFamily="49" charset="0"/>
              </a:rPr>
              <a:t>platformBrowserDynamic</a:t>
            </a:r>
            <a:r>
              <a:rPr lang="en-IN" dirty="0">
                <a:latin typeface="Consolas" panose="020B0609020204030204" pitchFamily="49" charset="0"/>
              </a:rPr>
              <a:t>().</a:t>
            </a:r>
            <a:r>
              <a:rPr lang="en-IN" dirty="0" err="1">
                <a:latin typeface="Consolas" panose="020B0609020204030204" pitchFamily="49" charset="0"/>
              </a:rPr>
              <a:t>bootstrapModule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AppModule</a:t>
            </a:r>
            <a:r>
              <a:rPr lang="en-IN" dirty="0">
                <a:latin typeface="Consolas" panose="020B0609020204030204" pitchFamily="49" charset="0"/>
              </a:rPr>
              <a:t>);</a:t>
            </a:r>
            <a:endParaRPr lang="en-I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Execution Flow</a:t>
            </a:r>
            <a:endParaRPr lang="en-US" sz="3200" b="1" dirty="0"/>
          </a:p>
        </p:txBody>
      </p:sp>
      <p:pic>
        <p:nvPicPr>
          <p:cNvPr id="1026" name="Picture 2" descr="https://4.bp.blogspot.com/-kCu5Hc_LMec/WRrIR5aIP6I/AAAAAAAAA7k/-3CNbfCvjVMGNMND_YKvJMfGArGLMpoQgCLcB/s320/execution-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4" y="1038859"/>
            <a:ext cx="5406239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Bootstrapping module and component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63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1140</TotalTime>
  <Words>167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Consolas</vt:lpstr>
      <vt:lpstr>Wingdings</vt:lpstr>
      <vt:lpstr>Retrospect</vt:lpstr>
      <vt:lpstr>AGENDA</vt:lpstr>
      <vt:lpstr>ARCHITECTURE</vt:lpstr>
      <vt:lpstr>FIRST COMPONENT</vt:lpstr>
      <vt:lpstr>MODULES</vt:lpstr>
      <vt:lpstr>@NgModule</vt:lpstr>
      <vt:lpstr>Bootstrap Module</vt:lpstr>
      <vt:lpstr>Execution Flow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268</cp:revision>
  <dcterms:created xsi:type="dcterms:W3CDTF">2015-06-16T12:37:15Z</dcterms:created>
  <dcterms:modified xsi:type="dcterms:W3CDTF">2017-08-21T15:41:38Z</dcterms:modified>
</cp:coreProperties>
</file>