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97" r:id="rId2"/>
    <p:sldId id="298" r:id="rId3"/>
    <p:sldId id="29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90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4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7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6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4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7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HTML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441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Hyper text markup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HTML basic tags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36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ELEMENTS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Headings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Paragraphs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Links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Blocks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Text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1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859</TotalTime>
  <Words>29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Retrospect</vt:lpstr>
      <vt:lpstr>AGENDA</vt:lpstr>
      <vt:lpstr>AGENDA</vt:lpstr>
      <vt:lpstr>ELEMENTS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403</cp:revision>
  <dcterms:created xsi:type="dcterms:W3CDTF">2015-06-16T12:37:15Z</dcterms:created>
  <dcterms:modified xsi:type="dcterms:W3CDTF">2017-07-28T17:22:49Z</dcterms:modified>
</cp:coreProperties>
</file>