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98" r:id="rId2"/>
    <p:sldId id="301" r:id="rId3"/>
    <p:sldId id="300" r:id="rId4"/>
    <p:sldId id="302" r:id="rId5"/>
    <p:sldId id="303" r:id="rId6"/>
    <p:sldId id="29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90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8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4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6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27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7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6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4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7D656C-E092-4C87-BDB6-7C9DFCFF7686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1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27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AGENDA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800" y="731520"/>
            <a:ext cx="649224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HTML Layouts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HTML Forms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Video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Audio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360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AGENDA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800" y="731520"/>
            <a:ext cx="649224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Header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Nav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Footer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Main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Article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000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HTML 5 Forms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Text box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Radio button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Combo box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Checkbox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Email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Url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Number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Range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Slider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button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submit button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845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HTML 5 VALIDATIONS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required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min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max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pattern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type mismatch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283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HTML 5 VIDEO and AUDIO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521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NEXT..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Canvas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Drag and Drop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Geolocation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Local storage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706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919</TotalTime>
  <Words>83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</vt:lpstr>
      <vt:lpstr>AGENDA</vt:lpstr>
      <vt:lpstr>AGENDA</vt:lpstr>
      <vt:lpstr>HTML 5 Forms</vt:lpstr>
      <vt:lpstr>HTML 5 VALIDATIONS</vt:lpstr>
      <vt:lpstr>HTML 5 VIDEO and AUDIO</vt:lpstr>
      <vt:lpstr>NEXT..</vt:lpstr>
    </vt:vector>
  </TitlesOfParts>
  <Company>ADP Dealer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Rahman, Mohammed (DS)</dc:creator>
  <cp:lastModifiedBy>Mujib</cp:lastModifiedBy>
  <cp:revision>419</cp:revision>
  <dcterms:created xsi:type="dcterms:W3CDTF">2015-06-16T12:37:15Z</dcterms:created>
  <dcterms:modified xsi:type="dcterms:W3CDTF">2017-07-29T16:27:50Z</dcterms:modified>
</cp:coreProperties>
</file>