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98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6" d="100"/>
          <a:sy n="76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900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88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4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67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272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71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6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4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6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D7D656C-E092-4C87-BDB6-7C9DFCFF7686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1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D7D656C-E092-4C87-BDB6-7C9DFCFF7686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27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AGENDA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800" y="731520"/>
            <a:ext cx="6492240" cy="525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Introduction to CSS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Common Properties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360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PSEUDO ELEMENT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800" y="731520"/>
            <a:ext cx="6492240" cy="525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::</a:t>
            </a:r>
            <a:r>
              <a:rPr lang="en-IN" dirty="0" smtClean="0"/>
              <a:t>first-line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 smtClean="0"/>
              <a:t>::first-letter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 smtClean="0"/>
              <a:t>::before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 smtClean="0"/>
              <a:t>::after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 smtClean="0"/>
              <a:t>::selection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441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SUMMARY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800" y="731520"/>
            <a:ext cx="6492240" cy="525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Introduction to CSS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Selectors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Various properties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935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CSS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800" y="731520"/>
            <a:ext cx="6492240" cy="525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</a:t>
            </a:r>
            <a:r>
              <a:rPr lang="en-IN" dirty="0"/>
              <a:t>CSS is a language that describes the style of an HTML document</a:t>
            </a:r>
            <a:r>
              <a:rPr lang="en-IN" dirty="0" smtClean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 smtClean="0"/>
              <a:t>CSS </a:t>
            </a:r>
            <a:r>
              <a:rPr lang="en-IN" dirty="0"/>
              <a:t>describes how HTML elements should be displayed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000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SYNTAX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800" y="731520"/>
            <a:ext cx="6492240" cy="525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i="1" dirty="0" smtClean="0"/>
              <a:t>  </a:t>
            </a:r>
            <a:r>
              <a:rPr lang="en-IN" i="1" dirty="0" smtClean="0"/>
              <a:t> selector {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i="1" dirty="0"/>
              <a:t> </a:t>
            </a:r>
            <a:r>
              <a:rPr lang="en-IN" i="1" dirty="0" smtClean="0"/>
              <a:t>     </a:t>
            </a:r>
            <a:r>
              <a:rPr lang="en-IN" i="1" dirty="0" err="1" smtClean="0"/>
              <a:t>prop:value</a:t>
            </a:r>
            <a:r>
              <a:rPr lang="en-IN" i="1" dirty="0" smtClean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i="1" dirty="0" smtClean="0"/>
              <a:t>}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12834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PLACEMENT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800" y="731520"/>
            <a:ext cx="6492240" cy="525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</a:t>
            </a:r>
            <a:r>
              <a:rPr lang="en-IN" dirty="0" smtClean="0"/>
              <a:t> CSS Styles can be applied in three ways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 smtClean="0"/>
              <a:t>Inline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 smtClean="0"/>
              <a:t>Internal Stylesheet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 smtClean="0"/>
              <a:t>External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Inline </a:t>
            </a:r>
            <a:r>
              <a:rPr lang="en-IN" dirty="0" smtClean="0"/>
              <a:t>styles have </a:t>
            </a:r>
            <a:r>
              <a:rPr lang="en-IN" dirty="0" smtClean="0"/>
              <a:t>higher priority than internal styles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 smtClean="0"/>
              <a:t>Internal styles have higher priority than external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356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PROPERTIES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800" y="731520"/>
            <a:ext cx="6492240" cy="525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</a:t>
            </a:r>
            <a:r>
              <a:rPr lang="en-US" dirty="0" smtClean="0"/>
              <a:t>Colors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Backgrounds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Borders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Margins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Padding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Height/width</a:t>
            </a:r>
          </a:p>
        </p:txBody>
      </p:sp>
    </p:spTree>
    <p:extLst>
      <p:ext uri="{BB962C8B-B14F-4D97-AF65-F5344CB8AC3E}">
        <p14:creationId xmlns:p14="http://schemas.microsoft.com/office/powerpoint/2010/main" val="243549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TEXT 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800" y="731520"/>
            <a:ext cx="6492240" cy="525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text-align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text-decoration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text-transformation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text-indent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letter-spacing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line-height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text-direction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word-spacing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text-shadow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276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FONTS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800" y="731520"/>
            <a:ext cx="6492240" cy="525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</a:t>
            </a:r>
            <a:r>
              <a:rPr lang="en-IN" dirty="0" smtClean="0"/>
              <a:t>font-family :</a:t>
            </a:r>
            <a:r>
              <a:rPr lang="en-IN" dirty="0"/>
              <a:t> "Times New Roman", Times, serif</a:t>
            </a:r>
            <a:r>
              <a:rPr lang="en-IN" dirty="0" smtClean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 smtClean="0"/>
              <a:t>font-style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 smtClean="0"/>
              <a:t>font-size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 smtClean="0"/>
              <a:t>font-weight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 smtClean="0"/>
              <a:t>font-variant</a:t>
            </a:r>
          </a:p>
        </p:txBody>
      </p:sp>
    </p:spTree>
    <p:extLst>
      <p:ext uri="{BB962C8B-B14F-4D97-AF65-F5344CB8AC3E}">
        <p14:creationId xmlns:p14="http://schemas.microsoft.com/office/powerpoint/2010/main" val="186881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MORE..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800" y="731520"/>
            <a:ext cx="6492240" cy="525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Link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Lists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Display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max-width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position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Opacity</a:t>
            </a:r>
          </a:p>
        </p:txBody>
      </p:sp>
    </p:spTree>
    <p:extLst>
      <p:ext uri="{BB962C8B-B14F-4D97-AF65-F5344CB8AC3E}">
        <p14:creationId xmlns:p14="http://schemas.microsoft.com/office/powerpoint/2010/main" val="224455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PSEUDO CLASS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800" y="731520"/>
            <a:ext cx="6492240" cy="525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:link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:visited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:hover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:active</a:t>
            </a:r>
          </a:p>
        </p:txBody>
      </p:sp>
    </p:spTree>
    <p:extLst>
      <p:ext uri="{BB962C8B-B14F-4D97-AF65-F5344CB8AC3E}">
        <p14:creationId xmlns:p14="http://schemas.microsoft.com/office/powerpoint/2010/main" val="23557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942</TotalTime>
  <Words>167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Wingdings</vt:lpstr>
      <vt:lpstr>Retrospect</vt:lpstr>
      <vt:lpstr>AGENDA</vt:lpstr>
      <vt:lpstr>CSS</vt:lpstr>
      <vt:lpstr>SYNTAX</vt:lpstr>
      <vt:lpstr>PLACEMENT</vt:lpstr>
      <vt:lpstr>PROPERTIES</vt:lpstr>
      <vt:lpstr>TEXT </vt:lpstr>
      <vt:lpstr>FONTS</vt:lpstr>
      <vt:lpstr>MORE..</vt:lpstr>
      <vt:lpstr>PSEUDO CLASS</vt:lpstr>
      <vt:lpstr>PSEUDO ELEMENT</vt:lpstr>
      <vt:lpstr>SUMMARY</vt:lpstr>
    </vt:vector>
  </TitlesOfParts>
  <Company>ADP Dealer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Rahman, Mohammed (DS)</dc:creator>
  <cp:lastModifiedBy>Mujib</cp:lastModifiedBy>
  <cp:revision>462</cp:revision>
  <dcterms:created xsi:type="dcterms:W3CDTF">2015-06-16T12:37:15Z</dcterms:created>
  <dcterms:modified xsi:type="dcterms:W3CDTF">2017-07-31T16:53:27Z</dcterms:modified>
</cp:coreProperties>
</file>