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CSS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CSS 3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Rounded Corners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background-size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background-repeat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background-color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Shadow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Box-shadow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text-shadow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Word-wrap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text-overflow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word-break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9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0100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TRANSFORMATIONS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2D Transforms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Translate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Rotate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Skew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3D Transforms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translate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rotate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scale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6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0100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TRANSITIONS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transition-property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transition-duration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transition-timing-function: linear/ease-in/ease-out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transition-delay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1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0100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ANIMATIONS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Key Frames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 </a:t>
            </a:r>
            <a:r>
              <a:rPr lang="en-IN" dirty="0" smtClean="0"/>
              <a:t>animation-name;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 </a:t>
            </a:r>
            <a:r>
              <a:rPr lang="en-IN" dirty="0" smtClean="0"/>
              <a:t>animation-duration;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 </a:t>
            </a:r>
            <a:r>
              <a:rPr lang="en-IN" dirty="0" smtClean="0"/>
              <a:t>animation-timing-function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 </a:t>
            </a:r>
            <a:r>
              <a:rPr lang="en-IN" dirty="0" smtClean="0"/>
              <a:t>animation-delay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  </a:t>
            </a:r>
            <a:r>
              <a:rPr lang="en-IN" dirty="0" smtClean="0"/>
              <a:t>animation-iteration-count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 animation-direction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5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0100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MEDIA QUERIES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Media queries helps to check viewport width and height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Orientation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Resolution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0100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0" y="731520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CSS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2D </a:t>
            </a:r>
            <a:r>
              <a:rPr lang="en-US" dirty="0"/>
              <a:t>Transformations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3D Transformations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Transitions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Animations with </a:t>
            </a:r>
            <a:r>
              <a:rPr lang="en-US" dirty="0" err="1" smtClean="0"/>
              <a:t>keyframes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Media queries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8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1009</TotalTime>
  <Words>93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AGENDA</vt:lpstr>
      <vt:lpstr>CSS 3</vt:lpstr>
      <vt:lpstr>TRANSFORMATIONS</vt:lpstr>
      <vt:lpstr>TRANSITIONS</vt:lpstr>
      <vt:lpstr>ANIMATIONS</vt:lpstr>
      <vt:lpstr>MEDIA QUERIES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502</cp:revision>
  <dcterms:created xsi:type="dcterms:W3CDTF">2015-06-16T12:37:15Z</dcterms:created>
  <dcterms:modified xsi:type="dcterms:W3CDTF">2017-08-03T16:32:36Z</dcterms:modified>
</cp:coreProperties>
</file>