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73" r:id="rId2"/>
    <p:sldId id="278" r:id="rId3"/>
    <p:sldId id="277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Conditional Statements and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41911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 and </a:t>
            </a:r>
            <a:r>
              <a:rPr lang="en-US" sz="2000" dirty="0" err="1" smtClean="0"/>
              <a:t>lastIndexOf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slice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replace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substr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toUppercase</a:t>
            </a:r>
            <a:r>
              <a:rPr lang="en-US" dirty="0" smtClean="0"/>
              <a:t> and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concat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charAt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 FLOW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Conditional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While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Break and Continue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5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onclick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onmouseover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onmouseout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onkeydown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onkeyup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55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 Manipulation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GetElementById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Attribute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 smtClean="0"/>
              <a:t>Style.Property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err="1" smtClean="0"/>
              <a:t>document.createElement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err="1" smtClean="0"/>
              <a:t>document.appendChild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document.removeChild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5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Strings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Conditional statements and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DOM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69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92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Segoe UI</vt:lpstr>
      <vt:lpstr>Wingdings</vt:lpstr>
      <vt:lpstr>Retrospect</vt:lpstr>
      <vt:lpstr>AGENDA</vt:lpstr>
      <vt:lpstr>STRINGS</vt:lpstr>
      <vt:lpstr>CONTROL FLOW</vt:lpstr>
      <vt:lpstr>Events</vt:lpstr>
      <vt:lpstr>DOM Manipulation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187</cp:revision>
  <dcterms:created xsi:type="dcterms:W3CDTF">2015-06-16T12:37:15Z</dcterms:created>
  <dcterms:modified xsi:type="dcterms:W3CDTF">2017-08-09T16:09:52Z</dcterms:modified>
</cp:coreProperties>
</file>