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73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2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4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1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AJAX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147452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Selectors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Traversing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8032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Introduction to </a:t>
            </a:r>
            <a:r>
              <a:rPr lang="en-US" dirty="0" err="1" smtClean="0"/>
              <a:t>Jquery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Selectors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Events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Effects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Traversing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Ajax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7250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dirty="0" smtClean="0"/>
              <a:t>Greatly simplifies JS coding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7043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SELECTORS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Id (#)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Class (.)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dirty="0" smtClean="0"/>
              <a:t>:first-child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[</a:t>
            </a:r>
            <a:r>
              <a:rPr lang="en-US" sz="2000" dirty="0" err="1" smtClean="0"/>
              <a:t>attr</a:t>
            </a:r>
            <a:r>
              <a:rPr lang="en-US" sz="2000" dirty="0" smtClean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=</a:t>
            </a:r>
            <a:r>
              <a:rPr lang="en-US" dirty="0" err="1" smtClean="0"/>
              <a:t>val</a:t>
            </a:r>
            <a:r>
              <a:rPr lang="en-US" dirty="0" smtClean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:button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:even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:odd</a:t>
            </a:r>
          </a:p>
        </p:txBody>
      </p:sp>
    </p:spTree>
    <p:extLst>
      <p:ext uri="{BB962C8B-B14F-4D97-AF65-F5344CB8AC3E}">
        <p14:creationId xmlns:p14="http://schemas.microsoft.com/office/powerpoint/2010/main" val="282330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EVENTS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ready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click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dblclick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mouseenter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mouseleave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keypress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 smtClean="0"/>
              <a:t>keydown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keyup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blur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878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SELECTORS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Id (#)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Class (.)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dirty="0" smtClean="0"/>
              <a:t>:first-child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[</a:t>
            </a:r>
            <a:r>
              <a:rPr lang="en-US" sz="2000" dirty="0" err="1" smtClean="0"/>
              <a:t>attr</a:t>
            </a:r>
            <a:r>
              <a:rPr lang="en-US" sz="2000" dirty="0" smtClean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attr</a:t>
            </a:r>
            <a:r>
              <a:rPr lang="en-US" dirty="0" smtClean="0"/>
              <a:t>=</a:t>
            </a:r>
            <a:r>
              <a:rPr lang="en-US" dirty="0" err="1" smtClean="0"/>
              <a:t>val</a:t>
            </a:r>
            <a:r>
              <a:rPr lang="en-US" dirty="0" smtClean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:button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:even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:odd</a:t>
            </a:r>
          </a:p>
        </p:txBody>
      </p:sp>
    </p:spTree>
    <p:extLst>
      <p:ext uri="{BB962C8B-B14F-4D97-AF65-F5344CB8AC3E}">
        <p14:creationId xmlns:p14="http://schemas.microsoft.com/office/powerpoint/2010/main" val="8558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EFFECTS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Show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Toggle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FadeIn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FadeOut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FadeToggle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Fadeto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slideup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Slidedown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SlideToggle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Animate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Stop and callbacks</a:t>
            </a:r>
          </a:p>
        </p:txBody>
      </p:sp>
    </p:spTree>
    <p:extLst>
      <p:ext uri="{BB962C8B-B14F-4D97-AF65-F5344CB8AC3E}">
        <p14:creationId xmlns:p14="http://schemas.microsoft.com/office/powerpoint/2010/main" val="23870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text()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html()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append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prepend()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after and before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remove and empty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addClass</a:t>
            </a:r>
            <a:r>
              <a:rPr lang="en-US" dirty="0" smtClean="0"/>
              <a:t>, </a:t>
            </a:r>
            <a:r>
              <a:rPr lang="en-US" dirty="0" err="1" smtClean="0"/>
              <a:t>removeClass</a:t>
            </a:r>
            <a:r>
              <a:rPr lang="en-US" dirty="0" smtClean="0"/>
              <a:t> &amp; </a:t>
            </a:r>
            <a:r>
              <a:rPr lang="en-US" dirty="0" err="1" smtClean="0"/>
              <a:t>toggleClass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css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width and height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86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TRAVERSE DOM	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parent()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parents()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parentsUntil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children()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find()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siblings()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next()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nextAll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nextUntil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prev</a:t>
            </a:r>
            <a:r>
              <a:rPr lang="en-US" dirty="0" smtClean="0"/>
              <a:t>(), </a:t>
            </a:r>
            <a:r>
              <a:rPr lang="en-US" dirty="0" err="1" smtClean="0"/>
              <a:t>prevAll</a:t>
            </a:r>
            <a:r>
              <a:rPr lang="en-US" dirty="0" smtClean="0"/>
              <a:t>(), </a:t>
            </a:r>
            <a:r>
              <a:rPr lang="en-US" dirty="0" err="1" smtClean="0"/>
              <a:t>prevUntil</a:t>
            </a:r>
            <a:r>
              <a:rPr lang="en-US" dirty="0" smtClean="0"/>
              <a:t>()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414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925</TotalTime>
  <Words>222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Segoe UI</vt:lpstr>
      <vt:lpstr>Wingdings</vt:lpstr>
      <vt:lpstr>Retrospect</vt:lpstr>
      <vt:lpstr>JQUERY</vt:lpstr>
      <vt:lpstr>AGENDA</vt:lpstr>
      <vt:lpstr>INTRODUCTION</vt:lpstr>
      <vt:lpstr>SELECTORS</vt:lpstr>
      <vt:lpstr>EVENTS</vt:lpstr>
      <vt:lpstr>SELECTORS</vt:lpstr>
      <vt:lpstr>EFFECTS</vt:lpstr>
      <vt:lpstr>HTML</vt:lpstr>
      <vt:lpstr>TRAVERSE DOM </vt:lpstr>
      <vt:lpstr>AJAX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260</cp:revision>
  <dcterms:created xsi:type="dcterms:W3CDTF">2015-06-16T12:37:15Z</dcterms:created>
  <dcterms:modified xsi:type="dcterms:W3CDTF">2017-08-21T16:35:01Z</dcterms:modified>
</cp:coreProperties>
</file>