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73" r:id="rId2"/>
    <p:sldId id="276" r:id="rId3"/>
    <p:sldId id="275" r:id="rId4"/>
    <p:sldId id="277" r:id="rId5"/>
    <p:sldId id="278" r:id="rId6"/>
    <p:sldId id="280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2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4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1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Responsive design and websites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Layouts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Common classes</a:t>
            </a:r>
          </a:p>
        </p:txBody>
      </p:sp>
    </p:spTree>
    <p:extLst>
      <p:ext uri="{BB962C8B-B14F-4D97-AF65-F5344CB8AC3E}">
        <p14:creationId xmlns:p14="http://schemas.microsoft.com/office/powerpoint/2010/main" val="167250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Bootstrap is a CSS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Mobile first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Helps to build response websites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55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Download bootstrap from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dirty="0" smtClean="0"/>
              <a:t>Alternatively we can use node package manager (NPM)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CDN can also be used</a:t>
            </a:r>
          </a:p>
        </p:txBody>
      </p:sp>
    </p:spTree>
    <p:extLst>
      <p:ext uri="{BB962C8B-B14F-4D97-AF65-F5344CB8AC3E}">
        <p14:creationId xmlns:p14="http://schemas.microsoft.com/office/powerpoint/2010/main" val="11419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899"/>
            <a:ext cx="3200400" cy="58165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GRID LAYOUT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9858"/>
            <a:ext cx="12170179" cy="319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8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BREAK POINTS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38203"/>
              </p:ext>
            </p:extLst>
          </p:nvPr>
        </p:nvGraphicFramePr>
        <p:xfrm>
          <a:off x="4241800" y="59435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3200400"/>
                <a:gridCol w="313689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Width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Xtra</a:t>
                      </a:r>
                      <a:r>
                        <a:rPr lang="en-IN" baseline="0" dirty="0" smtClean="0"/>
                        <a:t> small  (</a:t>
                      </a:r>
                      <a:r>
                        <a:rPr lang="en-IN" baseline="0" dirty="0" err="1" smtClean="0"/>
                        <a:t>xs</a:t>
                      </a:r>
                      <a:r>
                        <a:rPr lang="en-IN" baseline="0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Phones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&lt;768px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Small (</a:t>
                      </a:r>
                      <a:r>
                        <a:rPr lang="en-IN" dirty="0" err="1" smtClean="0"/>
                        <a:t>sm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Tablets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&gt;=768px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Medium (md)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Desktops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&gt;=992px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Large (</a:t>
                      </a:r>
                      <a:r>
                        <a:rPr lang="en-IN" dirty="0" err="1" smtClean="0"/>
                        <a:t>lg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Desktops with high resolution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&gt;=1200px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0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.container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.container-fluid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.row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.row-fluid</a:t>
            </a:r>
          </a:p>
        </p:txBody>
      </p:sp>
    </p:spTree>
    <p:extLst>
      <p:ext uri="{BB962C8B-B14F-4D97-AF65-F5344CB8AC3E}">
        <p14:creationId xmlns:p14="http://schemas.microsoft.com/office/powerpoint/2010/main" val="29536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Push and pull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col-&lt;device&gt;-push-2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col-&lt;device&gt;-pull-2</a:t>
            </a:r>
          </a:p>
        </p:txBody>
      </p:sp>
    </p:spTree>
    <p:extLst>
      <p:ext uri="{BB962C8B-B14F-4D97-AF65-F5344CB8AC3E}">
        <p14:creationId xmlns:p14="http://schemas.microsoft.com/office/powerpoint/2010/main" val="93541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663</TotalTime>
  <Words>123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Segoe UI</vt:lpstr>
      <vt:lpstr>Wingdings</vt:lpstr>
      <vt:lpstr>Retrospect</vt:lpstr>
      <vt:lpstr>BOOTSTRAP</vt:lpstr>
      <vt:lpstr>AGENDA</vt:lpstr>
      <vt:lpstr>INTRODUCTION</vt:lpstr>
      <vt:lpstr>DOWNLOAD</vt:lpstr>
      <vt:lpstr>GRID LAYOUT</vt:lpstr>
      <vt:lpstr>VISUAL BREAK POINTS</vt:lpstr>
      <vt:lpstr>CONTAINER</vt:lpstr>
      <vt:lpstr>Push and pull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208</cp:revision>
  <dcterms:created xsi:type="dcterms:W3CDTF">2015-06-16T12:37:15Z</dcterms:created>
  <dcterms:modified xsi:type="dcterms:W3CDTF">2017-08-21T15:46:08Z</dcterms:modified>
</cp:coreProperties>
</file>