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73" r:id="rId3"/>
    <p:sldId id="274" r:id="rId4"/>
    <p:sldId id="277" r:id="rId5"/>
    <p:sldId id="275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JAVASCRIPT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23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Javascript</a:t>
            </a:r>
            <a:r>
              <a:rPr lang="en-US" dirty="0" smtClean="0"/>
              <a:t> is interpreted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Lightweight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Every browser has in built </a:t>
            </a:r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can modify html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can be placed </a:t>
            </a:r>
            <a:r>
              <a:rPr lang="en-US"/>
              <a:t>in </a:t>
            </a:r>
            <a:r>
              <a:rPr lang="en-US" smtClean="0"/>
              <a:t>head </a:t>
            </a:r>
            <a:r>
              <a:rPr lang="en-US" dirty="0"/>
              <a:t>or body </a:t>
            </a:r>
            <a:r>
              <a:rPr lang="en-US" dirty="0" smtClean="0"/>
              <a:t>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Follows C syntax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11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Variables holds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keyword is used to declare a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x=5;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name=“John”;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33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Boolean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59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OPERATORS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79866"/>
              </p:ext>
            </p:extLst>
          </p:nvPr>
        </p:nvGraphicFramePr>
        <p:xfrm>
          <a:off x="4487091" y="594359"/>
          <a:ext cx="5858691" cy="3413760"/>
        </p:xfrm>
        <a:graphic>
          <a:graphicData uri="http://schemas.openxmlformats.org/drawingml/2006/table">
            <a:tbl>
              <a:tblPr/>
              <a:tblGrid>
                <a:gridCol w="1458220"/>
                <a:gridCol w="440047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Function is a block of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ex: </a:t>
            </a:r>
            <a:r>
              <a:rPr lang="en-US" i="1" dirty="0" smtClean="0">
                <a:solidFill>
                  <a:srgbClr val="FF0000"/>
                </a:solidFill>
              </a:rPr>
              <a:t>function name-of-fun(param1, param2…){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invoke function “</a:t>
            </a:r>
            <a:r>
              <a:rPr lang="en-US" i="1" dirty="0" smtClean="0">
                <a:solidFill>
                  <a:srgbClr val="FF0000"/>
                </a:solidFill>
              </a:rPr>
              <a:t>name-of-fun();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686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Use object literals to create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Can have properties and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Use . (dot) operator to access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Using brackets dynamically we can access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080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Using date object we can get save dates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=new Date()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36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Variables and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smtClean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smtClean="0"/>
              <a:t>Objects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55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</TotalTime>
  <Words>178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Segoe UI</vt:lpstr>
      <vt:lpstr>Wingdings</vt:lpstr>
      <vt:lpstr>Retrospect</vt:lpstr>
      <vt:lpstr>JAVASCRIPT</vt:lpstr>
      <vt:lpstr>INTRODUCTION</vt:lpstr>
      <vt:lpstr>VARIABLES</vt:lpstr>
      <vt:lpstr>DATA TYPES</vt:lpstr>
      <vt:lpstr>OPERATORS</vt:lpstr>
      <vt:lpstr>FUNCTIONS</vt:lpstr>
      <vt:lpstr>Objects</vt:lpstr>
      <vt:lpstr>DATE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151</cp:revision>
  <dcterms:created xsi:type="dcterms:W3CDTF">2015-06-16T12:37:15Z</dcterms:created>
  <dcterms:modified xsi:type="dcterms:W3CDTF">2017-08-07T14:55:37Z</dcterms:modified>
</cp:coreProperties>
</file>