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5" r:id="rId4"/>
    <p:sldId id="294" r:id="rId5"/>
    <p:sldId id="296" r:id="rId6"/>
    <p:sldId id="297" r:id="rId7"/>
    <p:sldId id="301" r:id="rId8"/>
    <p:sldId id="304" r:id="rId9"/>
    <p:sldId id="305" r:id="rId10"/>
    <p:sldId id="306" r:id="rId11"/>
    <p:sldId id="307" r:id="rId12"/>
    <p:sldId id="308" r:id="rId13"/>
    <p:sldId id="302" r:id="rId14"/>
    <p:sldId id="303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0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First Component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Bootstrapping component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Property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[ ]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&lt;button [disabled]=“true”&gt;Click Me&lt;/button&gt;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84700" y="2133599"/>
          <a:ext cx="7404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100"/>
              </a:tblGrid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 smtClean="0"/>
                        <a:t>&lt;button [disabled]=“</a:t>
                      </a:r>
                      <a:r>
                        <a:rPr lang="en-IN" sz="2400" baseline="0" dirty="0" err="1" smtClean="0"/>
                        <a:t>disableBtn</a:t>
                      </a:r>
                      <a:r>
                        <a:rPr lang="en-IN" sz="2400" baseline="0" dirty="0" smtClean="0"/>
                        <a:t>”&gt;Click Me&lt;/button&gt;</a:t>
                      </a:r>
                      <a:endParaRPr lang="en-IN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4" y="3067049"/>
            <a:ext cx="1773237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2700" y="4840287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4011" y="4165600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35559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18183" y="4814887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6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Event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( )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&lt;button (click) = “</a:t>
                      </a:r>
                      <a:r>
                        <a:rPr lang="en-IN" sz="2400" baseline="0" dirty="0" err="1" smtClean="0"/>
                        <a:t>onClick</a:t>
                      </a:r>
                      <a:r>
                        <a:rPr lang="en-IN" sz="2400" baseline="0" dirty="0" smtClean="0"/>
                        <a:t>()”&gt;Click Me&lt;/button&gt;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82" y="2798741"/>
            <a:ext cx="1205984" cy="12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1582" y="4004726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40511" y="3251714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26" y="2365095"/>
            <a:ext cx="1773236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88452" y="418939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55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Two way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r>
              <a:rPr lang="en-IN" dirty="0" smtClean="0">
                <a:solidFill>
                  <a:srgbClr val="FFFF00"/>
                </a:solidFill>
              </a:rPr>
              <a:t> [( )]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type=“text” [(</a:t>
                      </a:r>
                      <a:r>
                        <a:rPr lang="en-IN" sz="2400" baseline="0" dirty="0" err="1" smtClean="0"/>
                        <a:t>ngModel</a:t>
                      </a:r>
                      <a:r>
                        <a:rPr lang="en-IN" sz="2400" baseline="0" dirty="0" smtClean="0"/>
                        <a:t>)] = “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”/&gt;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Document-Blan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82" y="2798741"/>
            <a:ext cx="1205984" cy="12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61582" y="4004726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 class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40511" y="3251714"/>
            <a:ext cx="129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0" name="Picture 8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26" y="2365095"/>
            <a:ext cx="1773236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88452" y="418939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View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0512" y="3492500"/>
            <a:ext cx="1296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]=“true”&gt;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59300" y="1857095"/>
          <a:ext cx="73787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7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class.visible</a:t>
                      </a:r>
                      <a:r>
                        <a:rPr lang="en-IN" sz="2400" baseline="0" dirty="0" smtClean="0"/>
                        <a:t>]=“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”&gt;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8509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Style Binding</a:t>
            </a:r>
            <a:br>
              <a:rPr lang="en-IN" dirty="0" smtClean="0"/>
            </a:br>
            <a:r>
              <a:rPr lang="en-IN" dirty="0" smtClean="0"/>
              <a:t>            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75184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4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&lt;input [</a:t>
                      </a:r>
                      <a:r>
                        <a:rPr lang="en-IN" sz="2400" baseline="0" dirty="0" err="1" smtClean="0"/>
                        <a:t>style.border</a:t>
                      </a:r>
                      <a:r>
                        <a:rPr lang="en-IN" sz="2400" baseline="0" dirty="0" smtClean="0"/>
                        <a:t>]="</a:t>
                      </a:r>
                      <a:r>
                        <a:rPr lang="en-IN" sz="2400" baseline="0" dirty="0" err="1" smtClean="0"/>
                        <a:t>myProp</a:t>
                      </a:r>
                      <a:r>
                        <a:rPr lang="en-IN" sz="2400" baseline="0" dirty="0" smtClean="0"/>
                        <a:t>? '1px solid black': 'none' "&gt; &lt;/div&gt;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9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 and </a:t>
            </a:r>
            <a:r>
              <a:rPr lang="en-US" dirty="0" smtClean="0"/>
              <a:t>component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Databinding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6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77014"/>
            <a:ext cx="3200400" cy="2286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46575" y="203199"/>
            <a:ext cx="6794500" cy="62636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48195" y="890177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08925" y="1477541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81975" y="1780185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1045" y="3349202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Component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52540"/>
              </p:ext>
            </p:extLst>
          </p:nvPr>
        </p:nvGraphicFramePr>
        <p:xfrm>
          <a:off x="5562600" y="4637855"/>
          <a:ext cx="1828800" cy="82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828911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Services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6" descr="Inje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870522"/>
            <a:ext cx="1036320" cy="10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Gears-2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83" y="487338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41745" y="629861"/>
            <a:ext cx="161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Module</a:t>
            </a:r>
            <a:endParaRPr lang="en-IN" sz="32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9228"/>
              </p:ext>
            </p:extLst>
          </p:nvPr>
        </p:nvGraphicFramePr>
        <p:xfrm>
          <a:off x="4916170" y="3372649"/>
          <a:ext cx="1828800" cy="7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730216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Pipes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2" name="Picture 8" descr="Network-Pi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30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27" idx="3"/>
          </p:cNvCxnSpPr>
          <p:nvPr/>
        </p:nvCxnSpPr>
        <p:spPr>
          <a:xfrm flipV="1">
            <a:off x="6744970" y="3335020"/>
            <a:ext cx="697230" cy="40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/>
      <p:bldP spid="21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FIRST COMPONENT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5664200" y="241300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02120" y="279314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390640" y="829894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633845" y="1019630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720" y="36680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{Component}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template: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'&lt;h1&gt;Hello World&lt;/h1&gt;'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selector: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'app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Separates pieces logically.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Angular application needs to have at least one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module can have any number of dependencies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decorator is used to convert a class to module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40300" y="3209141"/>
            <a:ext cx="5727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NgModule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latin typeface="Consolas" panose="020B0609020204030204" pitchFamily="49" charset="0"/>
              </a:rPr>
              <a:t>@</a:t>
            </a:r>
            <a:r>
              <a:rPr lang="en-IN" dirty="0" err="1" smtClean="0">
                <a:latin typeface="Consolas" panose="020B0609020204030204" pitchFamily="49" charset="0"/>
              </a:rPr>
              <a:t>NgModule</a:t>
            </a:r>
            <a:r>
              <a:rPr lang="en-IN" dirty="0" smtClean="0">
                <a:latin typeface="Consolas" panose="020B0609020204030204" pitchFamily="49" charset="0"/>
              </a:rPr>
              <a:t>({})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@</a:t>
            </a:r>
            <a:r>
              <a:rPr lang="en-US" sz="3200" b="1" dirty="0" err="1" smtClean="0"/>
              <a:t>NgModule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decorator to create a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Part of @angular/core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Properties 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i="1" u="sng" dirty="0" smtClean="0"/>
              <a:t>declarations</a:t>
            </a:r>
            <a:r>
              <a:rPr lang="en-IN" dirty="0" smtClean="0"/>
              <a:t>: to supply  view classes. Components,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exports</a:t>
            </a:r>
            <a:r>
              <a:rPr lang="en-IN" dirty="0" smtClean="0"/>
              <a:t>: to export view classes to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imports</a:t>
            </a:r>
            <a:r>
              <a:rPr lang="en-IN" dirty="0" smtClean="0"/>
              <a:t>: to import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providers</a:t>
            </a:r>
            <a:r>
              <a:rPr lang="en-IN" dirty="0" smtClean="0"/>
              <a:t>: to make service classes visible through out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bootstrap</a:t>
            </a:r>
            <a:r>
              <a:rPr lang="en-IN" dirty="0" smtClean="0"/>
              <a:t>: to bootstrap a component, usually root component.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9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Bootstrap Module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318000" y="594359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'./app/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app.module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latin typeface="Consolas" panose="020B0609020204030204" pitchFamily="49" charset="0"/>
              </a:rPr>
              <a:t>().</a:t>
            </a:r>
            <a:r>
              <a:rPr lang="en-IN" dirty="0" err="1">
                <a:latin typeface="Consolas" panose="020B0609020204030204" pitchFamily="49" charset="0"/>
              </a:rPr>
              <a:t>bootstrapModule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latin typeface="Consolas" panose="020B0609020204030204" pitchFamily="49" charset="0"/>
              </a:rPr>
              <a:t>);</a:t>
            </a:r>
            <a:endParaRPr lang="en-I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Execution Flow</a:t>
            </a:r>
            <a:endParaRPr lang="en-US" sz="3200" b="1" dirty="0"/>
          </a:p>
        </p:txBody>
      </p:sp>
      <p:pic>
        <p:nvPicPr>
          <p:cNvPr id="1026" name="Picture 2" descr="https://4.bp.blogspot.com/-kCu5Hc_LMec/WRrIR5aIP6I/AAAAAAAAA7k/-3CNbfCvjVMGNMND_YKvJMfGArGLMpoQgCLcB/s320/execution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4" y="1038859"/>
            <a:ext cx="5406239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670559"/>
          </a:xfrm>
        </p:spPr>
        <p:txBody>
          <a:bodyPr/>
          <a:lstStyle/>
          <a:p>
            <a:r>
              <a:rPr lang="en-IN" dirty="0" smtClean="0"/>
              <a:t>Data binding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18400" y="983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Property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97400" y="2761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Event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983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Expressions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467600" y="2761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Two way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84700" y="45652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Class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493000" y="4539825"/>
          <a:ext cx="2425700" cy="132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700"/>
              </a:tblGrid>
              <a:tr h="1325034">
                <a:tc>
                  <a:txBody>
                    <a:bodyPr/>
                    <a:lstStyle/>
                    <a:p>
                      <a:endParaRPr lang="en-IN" sz="2400" baseline="0" dirty="0" smtClean="0"/>
                    </a:p>
                    <a:p>
                      <a:r>
                        <a:rPr lang="en-IN" sz="2400" baseline="0" dirty="0" smtClean="0"/>
                        <a:t>Style Binding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Database-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1471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0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41599"/>
            <a:ext cx="3200400" cy="1079501"/>
          </a:xfrm>
        </p:spPr>
        <p:txBody>
          <a:bodyPr>
            <a:normAutofit/>
          </a:bodyPr>
          <a:lstStyle/>
          <a:p>
            <a:r>
              <a:rPr lang="en-IN" dirty="0" smtClean="0"/>
              <a:t>Expressions</a:t>
            </a:r>
            <a:br>
              <a:rPr lang="en-IN" dirty="0" smtClean="0"/>
            </a:br>
            <a:r>
              <a:rPr lang="en-IN" dirty="0" smtClean="0">
                <a:solidFill>
                  <a:srgbClr val="FFFF00"/>
                </a:solidFill>
              </a:rPr>
              <a:t>       {{ }}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0" y="11557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1 + 2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572000" y="19685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‘Chandler’ + ‘Bing’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584700" y="29464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</a:t>
                      </a:r>
                      <a:r>
                        <a:rPr lang="en-IN" sz="2400" baseline="0" dirty="0" err="1" smtClean="0"/>
                        <a:t>myProperty</a:t>
                      </a:r>
                      <a:r>
                        <a:rPr lang="en-IN" sz="2400" baseline="0" dirty="0" smtClean="0"/>
                        <a:t>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610100" y="3937000"/>
          <a:ext cx="435610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0"/>
              </a:tblGrid>
              <a:tr h="508000">
                <a:tc>
                  <a:txBody>
                    <a:bodyPr/>
                    <a:lstStyle/>
                    <a:p>
                      <a:r>
                        <a:rPr lang="en-IN" sz="2400" baseline="0" dirty="0" smtClean="0"/>
                        <a:t>{{ </a:t>
                      </a:r>
                      <a:r>
                        <a:rPr lang="en-IN" sz="2400" baseline="0" dirty="0" err="1" smtClean="0"/>
                        <a:t>getValue</a:t>
                      </a:r>
                      <a:r>
                        <a:rPr lang="en-IN" sz="2400" baseline="0" dirty="0" smtClean="0"/>
                        <a:t>() }}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313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Wingdings</vt:lpstr>
      <vt:lpstr>Retrospect</vt:lpstr>
      <vt:lpstr>AGENDA</vt:lpstr>
      <vt:lpstr>ARCHITECTURE</vt:lpstr>
      <vt:lpstr>FIRST COMPONENT</vt:lpstr>
      <vt:lpstr>MODULES</vt:lpstr>
      <vt:lpstr>@NgModule</vt:lpstr>
      <vt:lpstr>Bootstrap Module</vt:lpstr>
      <vt:lpstr>Execution Flow</vt:lpstr>
      <vt:lpstr>Data binding</vt:lpstr>
      <vt:lpstr>Expressions        {{ }}</vt:lpstr>
      <vt:lpstr>Property Binding             [ ]</vt:lpstr>
      <vt:lpstr>Event Binding             ( )</vt:lpstr>
      <vt:lpstr>Two way Binding              [( )]</vt:lpstr>
      <vt:lpstr>Class Binding             </vt:lpstr>
      <vt:lpstr>Style Binding             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270</cp:revision>
  <dcterms:created xsi:type="dcterms:W3CDTF">2015-06-16T12:37:15Z</dcterms:created>
  <dcterms:modified xsi:type="dcterms:W3CDTF">2017-09-22T02:45:13Z</dcterms:modified>
</cp:coreProperties>
</file>