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30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04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9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binding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10454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QUIZ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Property binding is two way binding?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NgModel</a:t>
            </a:r>
            <a:r>
              <a:rPr lang="en-US" dirty="0" smtClean="0"/>
              <a:t> directive available in core module?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binding is from template to component class?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6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TEMPLATES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 contains the view of the component.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 can 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Multiline (using back tick)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 file</a:t>
            </a:r>
          </a:p>
        </p:txBody>
      </p:sp>
    </p:spTree>
    <p:extLst>
      <p:ext uri="{BB962C8B-B14F-4D97-AF65-F5344CB8AC3E}">
        <p14:creationId xmlns:p14="http://schemas.microsoft.com/office/powerpoint/2010/main" val="40787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670559"/>
          </a:xfrm>
        </p:spPr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184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Property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974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Event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Expressions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4676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Two way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84700" y="45652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Class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93000" y="4539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Style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atabase-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1471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1079501"/>
          </a:xfrm>
        </p:spPr>
        <p:txBody>
          <a:bodyPr>
            <a:normAutofit/>
          </a:bodyPr>
          <a:lstStyle/>
          <a:p>
            <a:r>
              <a:rPr lang="en-IN" dirty="0" smtClean="0"/>
              <a:t>Expressions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       {{ }}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1 + 2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72000" y="19685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‘Chandler’ + ‘Bing’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584700" y="29464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myProperty</a:t>
                      </a:r>
                      <a:r>
                        <a:rPr lang="en-IN" sz="2400" baseline="0" dirty="0" smtClean="0"/>
                        <a:t>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610100" y="39370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getValue</a:t>
                      </a:r>
                      <a:r>
                        <a:rPr lang="en-IN" sz="2400" baseline="0" dirty="0" smtClean="0"/>
                        <a:t>()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Property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[ 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[disabled]=“true”&gt;Click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84700" y="2133599"/>
          <a:ext cx="7404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100"/>
              </a:tblGrid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smtClean="0"/>
                        <a:t>&lt;button [disabled]=“</a:t>
                      </a:r>
                      <a:r>
                        <a:rPr lang="en-IN" sz="2400" baseline="0" dirty="0" err="1" smtClean="0"/>
                        <a:t>disableBtn</a:t>
                      </a:r>
                      <a:r>
                        <a:rPr lang="en-IN" sz="2400" baseline="0" dirty="0" smtClean="0"/>
                        <a:t>”&gt;Click Me&lt;/button&gt;</a:t>
                      </a:r>
                      <a:endParaRPr lang="en-IN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3067049"/>
            <a:ext cx="1773237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2700" y="4840287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4011" y="4165600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5559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18183" y="481488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Event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( )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(click) = “</a:t>
                      </a:r>
                      <a:r>
                        <a:rPr lang="en-IN" sz="2400" baseline="0" dirty="0" err="1" smtClean="0"/>
                        <a:t>onClick</a:t>
                      </a:r>
                      <a:r>
                        <a:rPr lang="en-IN" sz="2400" baseline="0" dirty="0" smtClean="0"/>
                        <a:t>()”&gt;Click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8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Two way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 [( )]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type=“text” [(</a:t>
                      </a:r>
                      <a:r>
                        <a:rPr lang="en-IN" sz="2400" baseline="0" dirty="0" err="1" smtClean="0"/>
                        <a:t>ngModel</a:t>
                      </a:r>
                      <a:r>
                        <a:rPr lang="en-IN" sz="2400" baseline="0" dirty="0" smtClean="0"/>
                        <a:t>)] = 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”/&gt;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0512" y="3492500"/>
            <a:ext cx="1296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]=“true”&gt;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59300" y="1857095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Style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51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style.border</a:t>
                      </a:r>
                      <a:r>
                        <a:rPr lang="en-IN" sz="2400" baseline="0" dirty="0" smtClean="0"/>
                        <a:t>]="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? '1px solid black': 'none' "&gt;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1101</TotalTime>
  <Words>221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AGENDA</vt:lpstr>
      <vt:lpstr>TEMPLATES</vt:lpstr>
      <vt:lpstr>Data binding</vt:lpstr>
      <vt:lpstr>Expressions        {{ }}</vt:lpstr>
      <vt:lpstr>Property Binding             [ ]</vt:lpstr>
      <vt:lpstr>Event Binding             ( )</vt:lpstr>
      <vt:lpstr>Two way Binding              [( )]</vt:lpstr>
      <vt:lpstr>Class Binding             </vt:lpstr>
      <vt:lpstr>Style Binding             </vt:lpstr>
      <vt:lpstr>SUMMARY</vt:lpstr>
      <vt:lpstr>QUIZ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302</cp:revision>
  <dcterms:created xsi:type="dcterms:W3CDTF">2015-06-16T12:37:15Z</dcterms:created>
  <dcterms:modified xsi:type="dcterms:W3CDTF">2017-09-21T15:55:14Z</dcterms:modified>
</cp:coreProperties>
</file>