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4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6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381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73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0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6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0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4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168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51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8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04" y="187773"/>
            <a:ext cx="7896117" cy="49802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Agenda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04" y="861165"/>
            <a:ext cx="8331396" cy="447283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err="1" smtClean="0"/>
              <a:t>Foreach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Arithmetic Operators (+,-,*,/, %, ++,--)</a:t>
            </a:r>
          </a:p>
          <a:p>
            <a:r>
              <a:rPr lang="en-IN" dirty="0"/>
              <a:t> Relational Operators </a:t>
            </a:r>
            <a:r>
              <a:rPr lang="en-IN" dirty="0" smtClean="0"/>
              <a:t>(==,&lt;,&gt;,&lt;=,&gt;=,!=)</a:t>
            </a:r>
          </a:p>
          <a:p>
            <a:r>
              <a:rPr lang="en-IN" dirty="0"/>
              <a:t>Logical Operators </a:t>
            </a:r>
            <a:r>
              <a:rPr lang="en-IN" dirty="0" smtClean="0"/>
              <a:t>(&amp;&amp;,||, !)</a:t>
            </a:r>
          </a:p>
          <a:p>
            <a:r>
              <a:rPr lang="en-IN" dirty="0"/>
              <a:t>Assignment Operators </a:t>
            </a:r>
            <a:r>
              <a:rPr lang="en-IN" dirty="0" smtClean="0"/>
              <a:t> (=, +=,-=,*=,/=,%=)</a:t>
            </a:r>
          </a:p>
          <a:p>
            <a:r>
              <a:rPr lang="en-IN" dirty="0"/>
              <a:t>Bitwise Operators </a:t>
            </a:r>
            <a:r>
              <a:rPr lang="en-IN" dirty="0" smtClean="0"/>
              <a:t>(&amp;, |, ^, ~, &lt;&lt;, &gt;&gt;)</a:t>
            </a:r>
          </a:p>
          <a:p>
            <a:r>
              <a:rPr lang="en-IN" dirty="0" smtClean="0"/>
              <a:t>Namespaces</a:t>
            </a:r>
          </a:p>
          <a:p>
            <a:r>
              <a:rPr lang="en-IN" dirty="0" smtClean="0"/>
              <a:t>Methods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2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826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 overview</dc:title>
  <dc:creator>Mujib</dc:creator>
  <cp:lastModifiedBy>Mujib</cp:lastModifiedBy>
  <cp:revision>131</cp:revision>
  <dcterms:created xsi:type="dcterms:W3CDTF">2015-05-09T03:27:59Z</dcterms:created>
  <dcterms:modified xsi:type="dcterms:W3CDTF">2017-08-11T02:50:49Z</dcterms:modified>
</cp:coreProperties>
</file>