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4" r:id="rId1"/>
  </p:sldMasterIdLst>
  <p:sldIdLst>
    <p:sldId id="27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63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381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29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737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405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062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550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24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61680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4514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51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8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004" y="187773"/>
            <a:ext cx="7896117" cy="498027"/>
          </a:xfrm>
        </p:spPr>
        <p:txBody>
          <a:bodyPr>
            <a:normAutofit/>
          </a:bodyPr>
          <a:lstStyle/>
          <a:p>
            <a:r>
              <a:rPr lang="en-IN" sz="2000" dirty="0" smtClean="0"/>
              <a:t>Agenda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004" y="861165"/>
            <a:ext cx="8331396" cy="4472835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 Classes</a:t>
            </a:r>
          </a:p>
          <a:p>
            <a:r>
              <a:rPr lang="en-IN" dirty="0"/>
              <a:t> </a:t>
            </a:r>
            <a:r>
              <a:rPr lang="en-IN" dirty="0" smtClean="0"/>
              <a:t>Methods</a:t>
            </a:r>
          </a:p>
          <a:p>
            <a:r>
              <a:rPr lang="en-IN" dirty="0"/>
              <a:t> </a:t>
            </a:r>
            <a:r>
              <a:rPr lang="en-IN" dirty="0" smtClean="0"/>
              <a:t>Method Overloading</a:t>
            </a:r>
          </a:p>
          <a:p>
            <a:r>
              <a:rPr lang="en-IN" dirty="0"/>
              <a:t> </a:t>
            </a:r>
            <a:r>
              <a:rPr lang="en-IN" dirty="0" smtClean="0"/>
              <a:t>Constructor</a:t>
            </a:r>
          </a:p>
          <a:p>
            <a:r>
              <a:rPr lang="en-IN" dirty="0"/>
              <a:t> </a:t>
            </a:r>
            <a:r>
              <a:rPr lang="en-IN" dirty="0" smtClean="0"/>
              <a:t>Constructor Overloading</a:t>
            </a:r>
          </a:p>
          <a:p>
            <a:r>
              <a:rPr lang="en-IN" dirty="0"/>
              <a:t> </a:t>
            </a:r>
            <a:r>
              <a:rPr lang="en-IN" dirty="0" smtClean="0"/>
              <a:t>Static Classes and Methods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227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827</TotalTime>
  <Words>18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Wingdings 2</vt:lpstr>
      <vt:lpstr>View</vt:lpstr>
      <vt:lpstr>Agenda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Framework overview</dc:title>
  <dc:creator>Mujib</dc:creator>
  <cp:lastModifiedBy>Mujib</cp:lastModifiedBy>
  <cp:revision>135</cp:revision>
  <dcterms:created xsi:type="dcterms:W3CDTF">2015-05-09T03:27:59Z</dcterms:created>
  <dcterms:modified xsi:type="dcterms:W3CDTF">2017-08-13T15:41:13Z</dcterms:modified>
</cp:coreProperties>
</file>