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94" r:id="rId2"/>
    <p:sldId id="298" r:id="rId3"/>
    <p:sldId id="299" r:id="rId4"/>
    <p:sldId id="304" r:id="rId5"/>
    <p:sldId id="305" r:id="rId6"/>
    <p:sldId id="300" r:id="rId7"/>
    <p:sldId id="302" r:id="rId8"/>
    <p:sldId id="301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90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27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6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4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27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Express </a:t>
            </a:r>
            <a:r>
              <a:rPr lang="en-US" dirty="0" err="1" smtClean="0"/>
              <a:t>Js</a:t>
            </a:r>
            <a:r>
              <a:rPr lang="en-US" dirty="0" smtClean="0"/>
              <a:t>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Creating a http </a:t>
            </a:r>
            <a:r>
              <a:rPr lang="en-US" dirty="0" smtClean="0"/>
              <a:t>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Event Loop and callbacks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Routing and Controllers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Middlewares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042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EXPRESS JS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IN" dirty="0"/>
              <a:t>Fast, </a:t>
            </a:r>
            <a:r>
              <a:rPr lang="en-IN" dirty="0" err="1" smtClean="0"/>
              <a:t>unopinionated</a:t>
            </a:r>
            <a:r>
              <a:rPr lang="en-IN" dirty="0"/>
              <a:t>, minimalist web framework </a:t>
            </a:r>
            <a:r>
              <a:rPr lang="en-IN" dirty="0" smtClean="0"/>
              <a:t>for </a:t>
            </a:r>
            <a:r>
              <a:rPr lang="en-IN" dirty="0" err="1" smtClean="0"/>
              <a:t>NodeJs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>
                <a:solidFill>
                  <a:srgbClr val="FF0000"/>
                </a:solidFill>
              </a:rPr>
              <a:t>“</a:t>
            </a:r>
            <a:r>
              <a:rPr lang="en-IN" dirty="0" err="1" smtClean="0">
                <a:solidFill>
                  <a:srgbClr val="FF0000"/>
                </a:solidFill>
              </a:rPr>
              <a:t>npm</a:t>
            </a:r>
            <a:r>
              <a:rPr lang="en-IN" dirty="0" smtClean="0">
                <a:solidFill>
                  <a:srgbClr val="FF0000"/>
                </a:solidFill>
              </a:rPr>
              <a:t> install express –save”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Can be used to write REST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And MVC Applications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HTTP SERVER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6150" y="594359"/>
            <a:ext cx="4781550" cy="17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5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EVENT LOOP</a:t>
            </a:r>
            <a:r>
              <a:rPr lang="en-US" sz="2000" b="1" dirty="0" smtClean="0"/>
              <a:t>	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Node is a single threaded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Uses event loop to handle multiple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318250" y="1885526"/>
          <a:ext cx="1499870" cy="380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70"/>
              </a:tblGrid>
              <a:tr h="380101">
                <a:tc>
                  <a:txBody>
                    <a:bodyPr/>
                    <a:lstStyle/>
                    <a:p>
                      <a:r>
                        <a:rPr lang="en-IN" dirty="0" smtClean="0"/>
                        <a:t>Event Loop</a:t>
                      </a:r>
                      <a:endParaRPr lang="en-IN" dirty="0"/>
                    </a:p>
                  </a:txBody>
                  <a:tcPr/>
                </a:tc>
              </a:tr>
              <a:tr h="38010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8010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010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010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010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010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010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8010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8010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5108888" y="2400300"/>
            <a:ext cx="1211580" cy="1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81036" y="2016457"/>
            <a:ext cx="11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http </a:t>
            </a:r>
            <a:r>
              <a:rPr lang="en-IN" dirty="0" err="1" smtClean="0"/>
              <a:t>req</a:t>
            </a:r>
            <a:r>
              <a:rPr lang="en-IN" dirty="0" smtClean="0"/>
              <a:t> 1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9592829" y="2030968"/>
            <a:ext cx="1165860" cy="2506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database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809749" y="2400300"/>
            <a:ext cx="1783080" cy="2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10792" y="2042398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query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809751" y="4031218"/>
            <a:ext cx="1783078" cy="2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14964" y="3661886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081037" y="2915007"/>
            <a:ext cx="11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http </a:t>
            </a:r>
            <a:r>
              <a:rPr lang="en-IN" dirty="0" err="1" smtClean="0"/>
              <a:t>req</a:t>
            </a:r>
            <a:r>
              <a:rPr lang="en-IN" dirty="0" smtClean="0"/>
              <a:t> 2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081037" y="3246968"/>
            <a:ext cx="1227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129815" y="3993357"/>
            <a:ext cx="1179212" cy="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29815" y="3591520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http res 1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5154050" y="4352508"/>
            <a:ext cx="108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http res 2</a:t>
            </a:r>
            <a:endParaRPr lang="en-IN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108888" y="4754344"/>
            <a:ext cx="1200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62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6" grpId="0" animBg="1"/>
      <p:bldP spid="19" grpId="0"/>
      <p:bldP spid="24" grpId="0"/>
      <p:bldP spid="26" grpId="0"/>
      <p:bldP spid="30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CALLBACK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Function which will be called in future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Anonymous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Called end of an asynchronous operation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303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ROUTING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55825"/>
            <a:ext cx="4673600" cy="184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8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MIDDLEWARE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IN" dirty="0"/>
              <a:t> </a:t>
            </a:r>
            <a:r>
              <a:rPr lang="en-IN" b="1" dirty="0"/>
              <a:t>Middleware</a:t>
            </a:r>
            <a:r>
              <a:rPr lang="en-IN" dirty="0"/>
              <a:t> is </a:t>
            </a:r>
            <a:r>
              <a:rPr lang="en-IN" dirty="0" smtClean="0"/>
              <a:t>a function </a:t>
            </a:r>
            <a:r>
              <a:rPr lang="en-IN" dirty="0"/>
              <a:t>that </a:t>
            </a:r>
            <a:r>
              <a:rPr lang="en-IN" dirty="0" smtClean="0"/>
              <a:t>is invoked </a:t>
            </a:r>
            <a:r>
              <a:rPr lang="en-IN" dirty="0"/>
              <a:t>by the </a:t>
            </a:r>
            <a:r>
              <a:rPr lang="en-IN" b="1" dirty="0"/>
              <a:t>Express</a:t>
            </a:r>
            <a:r>
              <a:rPr lang="en-IN" dirty="0"/>
              <a:t>.js routing layer before </a:t>
            </a:r>
            <a:r>
              <a:rPr lang="en-IN" dirty="0" smtClean="0"/>
              <a:t>the request handler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There can be any number of middleware registered.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Middleware has three parameters </a:t>
            </a:r>
            <a:r>
              <a:rPr lang="en-IN" dirty="0" err="1" smtClean="0"/>
              <a:t>req,res</a:t>
            </a:r>
            <a:r>
              <a:rPr lang="en-IN" dirty="0" smtClean="0"/>
              <a:t> and next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396" y="2512316"/>
            <a:ext cx="3017520" cy="668908"/>
          </a:xfrm>
          <a:prstGeom prst="rect">
            <a:avLst/>
          </a:prstGeom>
        </p:spPr>
      </p:pic>
      <p:pic>
        <p:nvPicPr>
          <p:cNvPr id="1026" name="Picture 2" descr="Office Customer Male Ligh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166" y="4210436"/>
            <a:ext cx="911225" cy="9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gh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238" y="3939875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80200" y="3826377"/>
            <a:ext cx="1137920" cy="2049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Web app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945880" y="3826377"/>
            <a:ext cx="1137920" cy="2049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middleware</a:t>
            </a:r>
            <a:endParaRPr lang="en-IN" dirty="0"/>
          </a:p>
        </p:txBody>
      </p:sp>
      <p:pic>
        <p:nvPicPr>
          <p:cNvPr id="9" name="Picture 4" descr="Righ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339" y="3953862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718800" y="3826377"/>
            <a:ext cx="1137920" cy="2049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 handler</a:t>
            </a:r>
            <a:endParaRPr lang="en-IN" dirty="0"/>
          </a:p>
        </p:txBody>
      </p:sp>
      <p:pic>
        <p:nvPicPr>
          <p:cNvPr id="11" name="Picture 4" descr="Righ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090339" y="4852386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igh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24659" y="4763904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84472" y="5186748"/>
            <a:ext cx="156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Error 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14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10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ROUTERS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714374"/>
            <a:ext cx="4065588" cy="182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Express </a:t>
            </a:r>
            <a:r>
              <a:rPr lang="en-US" dirty="0" err="1" smtClean="0"/>
              <a:t>Js</a:t>
            </a:r>
            <a:r>
              <a:rPr lang="en-US" dirty="0" smtClean="0"/>
              <a:t>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Creating a http </a:t>
            </a:r>
            <a:r>
              <a:rPr lang="en-US" dirty="0" smtClean="0"/>
              <a:t>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Event loops and callback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Routing and Controllers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Middlewares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321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787</TotalTime>
  <Words>140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AGENDA</vt:lpstr>
      <vt:lpstr>EXPRESS JS</vt:lpstr>
      <vt:lpstr>HTTP SERVER</vt:lpstr>
      <vt:lpstr>EVENT LOOP </vt:lpstr>
      <vt:lpstr>CALLBACK</vt:lpstr>
      <vt:lpstr>ROUTING</vt:lpstr>
      <vt:lpstr>MIDDLEWARE</vt:lpstr>
      <vt:lpstr>ROUTERS</vt:lpstr>
      <vt:lpstr>SUMMARY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333</cp:revision>
  <dcterms:created xsi:type="dcterms:W3CDTF">2015-06-16T12:37:15Z</dcterms:created>
  <dcterms:modified xsi:type="dcterms:W3CDTF">2017-07-19T01:49:38Z</dcterms:modified>
</cp:coreProperties>
</file>