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9" r:id="rId3"/>
    <p:sldId id="294" r:id="rId4"/>
    <p:sldId id="283" r:id="rId5"/>
    <p:sldId id="290" r:id="rId6"/>
    <p:sldId id="293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vlF1Rakz9c3p8BrxxKIahtJ7EHq4njs" TargetMode="External"/><Relationship Id="rId2" Type="http://schemas.openxmlformats.org/officeDocument/2006/relationships/hyperlink" Target="http://www.ngblog.in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playlist?list=PLJvlF1Rakz9fYEeDhOLaECkov6pUDRvy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0" y="784859"/>
            <a:ext cx="7188200" cy="228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Know Your Trainer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Mujib ur Rahman (aka Mujib)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5 Years of experience in product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www.ngblog.in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Codeproject</a:t>
            </a:r>
            <a:r>
              <a:rPr lang="en-US" dirty="0" smtClean="0"/>
              <a:t> articles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courses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>
              <a:hlinkClick r:id="rId3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https://www.youtube.com/playlist?list=PLJvlF1Rakz9c3p8BrxxKIahtJ7EHq4njs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4"/>
              </a:rPr>
              <a:t>https://www.youtube.com/playlist?list=PLJvlF1Rakz9fYEeDhOLaECkov6pUDRvyg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0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Multi client service oriented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Node http server</a:t>
            </a:r>
          </a:p>
        </p:txBody>
      </p:sp>
    </p:spTree>
    <p:extLst>
      <p:ext uri="{BB962C8B-B14F-4D97-AF65-F5344CB8AC3E}">
        <p14:creationId xmlns:p14="http://schemas.microsoft.com/office/powerpoint/2010/main" val="33904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MULTI CLIENT SERVICE ORIENTED ARCHITECTURE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7" y="584034"/>
            <a:ext cx="1044381" cy="88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9" y="1997576"/>
            <a:ext cx="818912" cy="106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09" y="3577814"/>
            <a:ext cx="1044381" cy="10613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38471" y="876194"/>
            <a:ext cx="2292263" cy="400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633042" y="1437037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33042" y="2301724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 Layer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633042" y="3166412"/>
            <a:ext cx="1503123" cy="5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901999" y="3499035"/>
            <a:ext cx="1290001" cy="15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372077" y="1997576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9551" y="2862263"/>
            <a:ext cx="12526" cy="30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12859" y="3408597"/>
            <a:ext cx="825803" cy="554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7299" y="870550"/>
            <a:ext cx="2933230" cy="99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9335" y="1861586"/>
            <a:ext cx="2967080" cy="55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8197" y="1848222"/>
            <a:ext cx="2965638" cy="2308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151536">
            <a:off x="5120913" y="1298275"/>
            <a:ext cx="2855934" cy="22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Api/products/get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 rot="19445216">
            <a:off x="5075879" y="2814833"/>
            <a:ext cx="2855934" cy="23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List&lt;Products&gt;</a:t>
            </a:r>
            <a:endParaRPr lang="en-IN" sz="1100" dirty="0"/>
          </a:p>
        </p:txBody>
      </p:sp>
      <p:sp>
        <p:nvSpPr>
          <p:cNvPr id="30" name="Rectangle 29"/>
          <p:cNvSpPr/>
          <p:nvPr/>
        </p:nvSpPr>
        <p:spPr>
          <a:xfrm>
            <a:off x="8015574" y="5289839"/>
            <a:ext cx="3020963" cy="27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REST </a:t>
            </a:r>
            <a:r>
              <a:rPr lang="en-IN" sz="1400" dirty="0" err="1" smtClean="0"/>
              <a:t>Api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451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1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NODEJS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run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To create server side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Runs on a single thread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Uses chrome’s V8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200k node packages to serve almost every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Fast, non blocking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73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CREATING HTTP SERVER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Import http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Call create server method of http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Start listening on a port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88845"/>
            <a:ext cx="5715000" cy="1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Multi client service oriented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Creating http server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45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688</TotalTime>
  <Words>142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Segoe UI</vt:lpstr>
      <vt:lpstr>Wingdings</vt:lpstr>
      <vt:lpstr>Retrospect</vt:lpstr>
      <vt:lpstr>NODE JS</vt:lpstr>
      <vt:lpstr>Know Your Trainer</vt:lpstr>
      <vt:lpstr>AGENDA</vt:lpstr>
      <vt:lpstr>MULTI CLIENT SERVICE ORIENTED ARCHITECTURE</vt:lpstr>
      <vt:lpstr>NODEJS </vt:lpstr>
      <vt:lpstr>CREATING HTTP SERVER </vt:lpstr>
      <vt:lpstr>SUMMARY 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206</cp:revision>
  <dcterms:created xsi:type="dcterms:W3CDTF">2015-06-16T12:37:15Z</dcterms:created>
  <dcterms:modified xsi:type="dcterms:W3CDTF">2017-07-15T05:36:54Z</dcterms:modified>
</cp:coreProperties>
</file>