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97" r:id="rId2"/>
    <p:sldId id="29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0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6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7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900" y="2171699"/>
            <a:ext cx="4318000" cy="54355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</a:rPr>
              <a:t>NODE JS PART 1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Introduction to </a:t>
            </a:r>
            <a:r>
              <a:rPr lang="en-US" dirty="0" smtClean="0"/>
              <a:t>Node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Event loop and callbacks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Introduction to </a:t>
            </a:r>
            <a:r>
              <a:rPr lang="en-US" dirty="0" err="1" smtClean="0"/>
              <a:t>ExpressJs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Routing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Controllers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OAuth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MongoDb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Mongoose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hosting </a:t>
            </a:r>
            <a:r>
              <a:rPr lang="en-US" dirty="0" err="1" smtClean="0"/>
              <a:t>mongodb</a:t>
            </a:r>
            <a:r>
              <a:rPr lang="en-US" dirty="0" smtClean="0"/>
              <a:t> in cloud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CI and CD using Azure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Scaling up our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547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869</TotalTime>
  <Words>44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</vt:lpstr>
      <vt:lpstr>Retrospect</vt:lpstr>
      <vt:lpstr>NODE JS PART 1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391</cp:revision>
  <dcterms:created xsi:type="dcterms:W3CDTF">2015-06-16T12:37:15Z</dcterms:created>
  <dcterms:modified xsi:type="dcterms:W3CDTF">2017-07-27T02:20:42Z</dcterms:modified>
</cp:coreProperties>
</file>