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4" r:id="rId2"/>
    <p:sldId id="297" r:id="rId3"/>
    <p:sldId id="296" r:id="rId4"/>
    <p:sldId id="298" r:id="rId5"/>
    <p:sldId id="300" r:id="rId6"/>
    <p:sldId id="299" r:id="rId7"/>
    <p:sldId id="301" r:id="rId8"/>
    <p:sldId id="302" r:id="rId9"/>
    <p:sldId id="303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com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067559"/>
            <a:ext cx="3073400" cy="12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Introduction to </a:t>
            </a: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Database Collections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Querying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Indexes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7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Introduction to </a:t>
            </a: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Database Collections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Querying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Indexes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44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is document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Scalable and Flexible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Free </a:t>
            </a:r>
            <a:r>
              <a:rPr lang="en-US" dirty="0"/>
              <a:t>and open source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Stores data in JSON documents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03194"/>
            <a:ext cx="3358730" cy="17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INSTALLATION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Download latest version from </a:t>
            </a:r>
            <a:r>
              <a:rPr lang="en-US" dirty="0" smtClean="0">
                <a:hlinkClick r:id="rId2"/>
              </a:rPr>
              <a:t>www.mongodb.com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Follow the </a:t>
            </a:r>
            <a:r>
              <a:rPr lang="en-US" dirty="0" err="1" smtClean="0"/>
              <a:t>instrcutions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Create C:\data folder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2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RUNNING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run </a:t>
            </a:r>
            <a:r>
              <a:rPr lang="en-IN" i="1" dirty="0" smtClean="0"/>
              <a:t>“</a:t>
            </a:r>
            <a:r>
              <a:rPr lang="en-US" i="1" dirty="0" err="1" smtClean="0"/>
              <a:t>mongod</a:t>
            </a:r>
            <a:r>
              <a:rPr lang="en-US" i="1" dirty="0" smtClean="0"/>
              <a:t>” </a:t>
            </a:r>
            <a:r>
              <a:rPr lang="en-US" dirty="0" smtClean="0"/>
              <a:t>in command prompt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run “mongo” to query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Alternatively we can use </a:t>
            </a:r>
            <a:r>
              <a:rPr lang="en-US" dirty="0" err="1" smtClean="0"/>
              <a:t>robomongo</a:t>
            </a:r>
            <a:r>
              <a:rPr lang="en-US" dirty="0" smtClean="0"/>
              <a:t> GUI tool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DATABASE  &amp; COLLECTIONS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 show </a:t>
            </a:r>
            <a:r>
              <a:rPr lang="en-US" i="1" dirty="0" err="1" smtClean="0"/>
              <a:t>dbs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smtClean="0"/>
              <a:t>use </a:t>
            </a:r>
            <a:r>
              <a:rPr lang="en-US" i="1" dirty="0" err="1" smtClean="0"/>
              <a:t>db</a:t>
            </a:r>
            <a:r>
              <a:rPr lang="en-US" i="1" dirty="0" smtClean="0"/>
              <a:t> &lt;</a:t>
            </a:r>
            <a:r>
              <a:rPr lang="en-US" i="1" dirty="0" err="1" smtClean="0"/>
              <a:t>db</a:t>
            </a:r>
            <a:r>
              <a:rPr lang="en-US" i="1" dirty="0" smtClean="0"/>
              <a:t>-name&gt;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smtClean="0"/>
              <a:t>show collections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 smtClean="0"/>
              <a:t>db.products.insert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{id:1,brand:’apple’,model:’Iphone 7’, price:750}</a:t>
            </a:r>
            <a:r>
              <a:rPr lang="en-US" i="1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 smtClean="0"/>
              <a:t>db.products.find</a:t>
            </a:r>
            <a:r>
              <a:rPr lang="en-US" i="1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 smtClean="0"/>
              <a:t>db.products.findOne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7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CRUD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/>
              <a:t>db.products.insert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{id:1,brand:’apple’,model:’Iphone 7’, price:750}</a:t>
            </a:r>
            <a:r>
              <a:rPr lang="en-US" i="1" dirty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/>
              <a:t>db.products.find</a:t>
            </a:r>
            <a:r>
              <a:rPr lang="en-US" i="1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/>
              <a:t>db.products.findOne</a:t>
            </a:r>
            <a:r>
              <a:rPr lang="en-US" i="1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i="1" dirty="0" err="1" smtClean="0"/>
              <a:t>db.products.remove</a:t>
            </a:r>
            <a:r>
              <a:rPr lang="en-US" i="1" dirty="0" smtClean="0"/>
              <a:t>({_</a:t>
            </a:r>
            <a:r>
              <a:rPr lang="en-US" i="1" dirty="0"/>
              <a:t>id:’ </a:t>
            </a:r>
            <a:r>
              <a:rPr lang="en-US" i="1" dirty="0" err="1"/>
              <a:t>ObjectId</a:t>
            </a:r>
            <a:r>
              <a:rPr lang="en-US" i="1" dirty="0"/>
              <a:t>("567fb2a59a10d39809827f04</a:t>
            </a:r>
            <a:r>
              <a:rPr lang="en-US" i="1" dirty="0" smtClean="0"/>
              <a:t>")})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 smtClean="0"/>
              <a:t>db.products.update</a:t>
            </a:r>
            <a:r>
              <a:rPr lang="en-US" i="1" dirty="0" smtClean="0"/>
              <a:t>(</a:t>
            </a:r>
            <a:r>
              <a:rPr lang="en-US" i="1" dirty="0" err="1" smtClean="0"/>
              <a:t>query,update</a:t>
            </a:r>
            <a:r>
              <a:rPr lang="en-US" i="1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25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OPERATORS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 </a:t>
            </a:r>
            <a:r>
              <a:rPr lang="en-US" i="1" dirty="0" smtClean="0"/>
              <a:t>$</a:t>
            </a:r>
            <a:r>
              <a:rPr lang="en-US" i="1" dirty="0" err="1" smtClean="0"/>
              <a:t>gt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smtClean="0"/>
              <a:t>$</a:t>
            </a:r>
            <a:r>
              <a:rPr lang="en-US" i="1" dirty="0" err="1" smtClean="0"/>
              <a:t>lt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smtClean="0"/>
              <a:t>$</a:t>
            </a:r>
            <a:r>
              <a:rPr lang="en-US" i="1" dirty="0" err="1" smtClean="0"/>
              <a:t>eq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smtClean="0"/>
              <a:t>$</a:t>
            </a:r>
            <a:r>
              <a:rPr lang="en-US" i="1" dirty="0" err="1" smtClean="0"/>
              <a:t>gte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smtClean="0"/>
              <a:t>$</a:t>
            </a:r>
            <a:r>
              <a:rPr lang="en-US" i="1" dirty="0" err="1" smtClean="0"/>
              <a:t>lte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smtClean="0"/>
              <a:t>$ne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smtClean="0"/>
              <a:t>$in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smtClean="0"/>
              <a:t>$</a:t>
            </a:r>
            <a:r>
              <a:rPr lang="en-US" i="1" dirty="0" err="1" smtClean="0"/>
              <a:t>nin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0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INDEXES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 </a:t>
            </a:r>
            <a:r>
              <a:rPr lang="en-US" i="1" dirty="0" err="1" smtClean="0"/>
              <a:t>db.products.createIndex</a:t>
            </a:r>
            <a:r>
              <a:rPr lang="en-US" i="1" dirty="0" smtClean="0"/>
              <a:t>({brand:1});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 </a:t>
            </a:r>
            <a:r>
              <a:rPr lang="en-US" i="1" dirty="0" err="1" smtClean="0"/>
              <a:t>db.products.createIndex</a:t>
            </a:r>
            <a:r>
              <a:rPr lang="en-US" i="1" dirty="0"/>
              <a:t>({brand</a:t>
            </a:r>
            <a:r>
              <a:rPr lang="en-US" i="1" dirty="0" smtClean="0"/>
              <a:t>:-1});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 smtClean="0"/>
              <a:t>db.products.getIndexes</a:t>
            </a:r>
            <a:r>
              <a:rPr lang="en-US" i="1" dirty="0" smtClean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 smtClean="0"/>
              <a:t>db.products.dropIndex</a:t>
            </a:r>
            <a:r>
              <a:rPr lang="en-US" i="1" dirty="0" smtClean="0"/>
              <a:t>({brand:1});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3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824</TotalTime>
  <Words>203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PowerPoint Presentation</vt:lpstr>
      <vt:lpstr>AGENDA</vt:lpstr>
      <vt:lpstr>INTRODUCTION</vt:lpstr>
      <vt:lpstr>INSTALLATION</vt:lpstr>
      <vt:lpstr>RUNNING</vt:lpstr>
      <vt:lpstr>DATABASE  &amp; COLLECTIONS</vt:lpstr>
      <vt:lpstr>CRUD</vt:lpstr>
      <vt:lpstr>OPERATORS</vt:lpstr>
      <vt:lpstr>INDEXES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383</cp:revision>
  <dcterms:created xsi:type="dcterms:W3CDTF">2015-06-16T12:37:15Z</dcterms:created>
  <dcterms:modified xsi:type="dcterms:W3CDTF">2017-07-20T01:50:38Z</dcterms:modified>
</cp:coreProperties>
</file>