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92" r:id="rId2"/>
    <p:sldId id="297" r:id="rId3"/>
    <p:sldId id="298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1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8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gblog.in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1" y="2064284"/>
            <a:ext cx="3340100" cy="883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40069" y="4229739"/>
            <a:ext cx="161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www.ngblog.in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074027" y="1321868"/>
            <a:ext cx="7584573" cy="883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NODE JS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16400" y="2170700"/>
            <a:ext cx="7442200" cy="122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4" descr="Actions-file-ope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1" y="3028241"/>
            <a:ext cx="858033" cy="9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29" y="3141716"/>
            <a:ext cx="1685925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78547" y="361058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Mujib ur Rahman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927693" y="3979916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Web developer &amp; Trainer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TECH STACK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ExpressJs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Continuous Integration and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Deployments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Integration tests and load tests</a:t>
            </a:r>
          </a:p>
        </p:txBody>
      </p:sp>
    </p:spTree>
    <p:extLst>
      <p:ext uri="{BB962C8B-B14F-4D97-AF65-F5344CB8AC3E}">
        <p14:creationId xmlns:p14="http://schemas.microsoft.com/office/powerpoint/2010/main" val="36185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51" y="1486381"/>
            <a:ext cx="3341775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MULTI CLIENT SERVICE  ORIENTED ARCHITECTURE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77" y="584034"/>
            <a:ext cx="1044381" cy="889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89" y="1997576"/>
            <a:ext cx="818912" cy="1068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09" y="3577814"/>
            <a:ext cx="1044381" cy="10613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38471" y="876194"/>
            <a:ext cx="2292263" cy="400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633042" y="1437037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633042" y="2301724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 Layer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633042" y="3166412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Repository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901999" y="3499035"/>
            <a:ext cx="1290001" cy="157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372077" y="1997576"/>
            <a:ext cx="12526" cy="30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59551" y="2862263"/>
            <a:ext cx="12526" cy="30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112859" y="3408597"/>
            <a:ext cx="825803" cy="554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7299" y="870550"/>
            <a:ext cx="2933230" cy="991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59335" y="1861586"/>
            <a:ext cx="2967080" cy="558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08197" y="1848222"/>
            <a:ext cx="2965638" cy="2308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151536">
            <a:off x="5120913" y="1298275"/>
            <a:ext cx="2855934" cy="228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Api/products/get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 rot="19445216">
            <a:off x="5075879" y="2814833"/>
            <a:ext cx="2855934" cy="23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List&lt;Products&gt;</a:t>
            </a:r>
            <a:endParaRPr lang="en-IN" sz="1100" dirty="0"/>
          </a:p>
        </p:txBody>
      </p:sp>
      <p:sp>
        <p:nvSpPr>
          <p:cNvPr id="30" name="Rectangle 29"/>
          <p:cNvSpPr/>
          <p:nvPr/>
        </p:nvSpPr>
        <p:spPr>
          <a:xfrm>
            <a:off x="8015574" y="5289839"/>
            <a:ext cx="3020963" cy="27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Web </a:t>
            </a:r>
            <a:r>
              <a:rPr lang="en-IN" sz="1400" dirty="0" err="1" smtClean="0"/>
              <a:t>Api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090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1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Introduction to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and NPM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Node REPL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Synchronous and Asynchronous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4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1223</TotalTime>
  <Words>66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INTRODUCTION</vt:lpstr>
      <vt:lpstr>TECH STACK</vt:lpstr>
      <vt:lpstr>MULTI CLIENT SERVICE  ORIENTED ARCHITECTURE</vt:lpstr>
      <vt:lpstr>AGENDA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351</cp:revision>
  <dcterms:created xsi:type="dcterms:W3CDTF">2015-06-16T12:37:15Z</dcterms:created>
  <dcterms:modified xsi:type="dcterms:W3CDTF">2017-09-04T15:24:22Z</dcterms:modified>
</cp:coreProperties>
</file>