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94" r:id="rId2"/>
    <p:sldId id="291" r:id="rId3"/>
    <p:sldId id="295" r:id="rId4"/>
    <p:sldId id="297" r:id="rId5"/>
    <p:sldId id="298" r:id="rId6"/>
    <p:sldId id="299" r:id="rId7"/>
    <p:sldId id="300" r:id="rId8"/>
    <p:sldId id="2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90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8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4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6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27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7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6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4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6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7D656C-E092-4C87-BDB6-7C9DFCFF768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1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7D656C-E092-4C87-BDB6-7C9DFCFF768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27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AGENDA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Modules in </a:t>
            </a:r>
            <a:r>
              <a:rPr lang="en-US" dirty="0" err="1" smtClean="0"/>
              <a:t>NodeJs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Types of modules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042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MODULES</a:t>
            </a:r>
            <a:r>
              <a:rPr lang="en-US" sz="2000" b="1" dirty="0" smtClean="0"/>
              <a:t>	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Encapsulates related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405120" y="1774824"/>
            <a:ext cx="264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INBUILT MODULES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405120" y="3216591"/>
            <a:ext cx="264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CUSTOM MODULES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405120" y="4658359"/>
            <a:ext cx="264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NODE PACKAGES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458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INBUILT MODULES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Comes packaged with </a:t>
            </a:r>
            <a:r>
              <a:rPr lang="en-US" dirty="0" err="1" smtClean="0"/>
              <a:t>nodejs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No separate installation needed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405120" y="1965959"/>
            <a:ext cx="264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http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405120" y="3275328"/>
            <a:ext cx="264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405120" y="4632324"/>
            <a:ext cx="264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702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CUSTOM MODULES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 project can be divided into number of modules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Relative path must be specified while importing custom modules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217578"/>
            <a:ext cx="5435601" cy="100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1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NODE PACKAGES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Available on internet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Needs to be downloaded using NPM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509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NPM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Node Package Manager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Comes along with node installation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005012"/>
            <a:ext cx="3473577" cy="7635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093720"/>
            <a:ext cx="3473577" cy="72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3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Package.json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Project configuration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Keep tracks of all dependent packages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Can be used in CI or node builds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403475"/>
            <a:ext cx="2590800" cy="5825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248024"/>
            <a:ext cx="3737182" cy="70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7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SUMMARY</a:t>
            </a:r>
            <a:r>
              <a:rPr lang="en-US" sz="2000" b="1" dirty="0" smtClean="0"/>
              <a:t>	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Modules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Inbuilt Modules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Custom Modules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Node Packages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854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750</TotalTime>
  <Words>114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</vt:lpstr>
      <vt:lpstr>AGENDA</vt:lpstr>
      <vt:lpstr>MODULES </vt:lpstr>
      <vt:lpstr>INBUILT MODULES</vt:lpstr>
      <vt:lpstr>CUSTOM MODULES</vt:lpstr>
      <vt:lpstr>NODE PACKAGES</vt:lpstr>
      <vt:lpstr>NPM</vt:lpstr>
      <vt:lpstr>Package.json</vt:lpstr>
      <vt:lpstr>SUMMARY </vt:lpstr>
    </vt:vector>
  </TitlesOfParts>
  <Company>ADP Dealer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Rahman, Mohammed (DS)</dc:creator>
  <cp:lastModifiedBy>Mujib</cp:lastModifiedBy>
  <cp:revision>257</cp:revision>
  <dcterms:created xsi:type="dcterms:W3CDTF">2015-06-16T12:37:15Z</dcterms:created>
  <dcterms:modified xsi:type="dcterms:W3CDTF">2017-07-18T02:29:19Z</dcterms:modified>
</cp:coreProperties>
</file>