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1ffad62-459c-4cf2-9578-b0111f7d25b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5aae65997dd4aac" /><Relationship Type="http://schemas.openxmlformats.org/officeDocument/2006/relationships/slideLayout" Target="/ppt/slideLayouts/slideLayout8.xml" Id="Rf66823c146c84dcb" /><Relationship Type="http://schemas.openxmlformats.org/officeDocument/2006/relationships/hyperlink" Target="https://app.powerbi.com/groups/me/reports/f1ffad62-459c-4cf2-9578-b0111f7d25b4/?pbi_source=PowerPoint" TargetMode="External" Id="RelId0" /><Relationship Type="http://schemas.openxmlformats.org/officeDocument/2006/relationships/image" Target="/ppt/media/image4.png" Id="imgId28367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dasboard sales phone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4/18/2024 11:55:46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4/18/2024 11:53:24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 ,pieChart ,slicer ,lineChart ,lineChar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67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4325" y="0"/>
            <a:ext cx="115538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