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2E7-F921-4E2E-AB13-738396FE32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19C-51C5-4654-A0EB-3D56EDF0C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2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2E7-F921-4E2E-AB13-738396FE32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19C-51C5-4654-A0EB-3D56EDF0C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2E7-F921-4E2E-AB13-738396FE32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19C-51C5-4654-A0EB-3D56EDF0C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2E7-F921-4E2E-AB13-738396FE32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19C-51C5-4654-A0EB-3D56EDF0C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2E7-F921-4E2E-AB13-738396FE32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19C-51C5-4654-A0EB-3D56EDF0C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5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2E7-F921-4E2E-AB13-738396FE32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19C-51C5-4654-A0EB-3D56EDF0C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2E7-F921-4E2E-AB13-738396FE32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19C-51C5-4654-A0EB-3D56EDF0C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2E7-F921-4E2E-AB13-738396FE32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19C-51C5-4654-A0EB-3D56EDF0C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6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2E7-F921-4E2E-AB13-738396FE32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19C-51C5-4654-A0EB-3D56EDF0C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1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2E7-F921-4E2E-AB13-738396FE32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19C-51C5-4654-A0EB-3D56EDF0C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2E7-F921-4E2E-AB13-738396FE32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19C-51C5-4654-A0EB-3D56EDF0C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7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42E7-F921-4E2E-AB13-738396FE32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919C-51C5-4654-A0EB-3D56EDF0C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8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9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API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project “</a:t>
            </a:r>
            <a:r>
              <a:rPr lang="en-US" dirty="0"/>
              <a:t>ASP.NET </a:t>
            </a:r>
            <a:r>
              <a:rPr lang="en-US"/>
              <a:t>Web Application </a:t>
            </a:r>
            <a:r>
              <a:rPr lang="en-US" dirty="0"/>
              <a:t>(.NET Framework)”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Data Access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Model project to solution</a:t>
            </a:r>
          </a:p>
          <a:p>
            <a:r>
              <a:rPr lang="en-US" dirty="0"/>
              <a:t>Add </a:t>
            </a:r>
            <a:r>
              <a:rPr lang="en-US" dirty="0" err="1"/>
              <a:t>DataAccess</a:t>
            </a:r>
            <a:r>
              <a:rPr lang="en-US" dirty="0"/>
              <a:t> project to solution</a:t>
            </a:r>
          </a:p>
          <a:p>
            <a:endParaRPr lang="en-US" dirty="0"/>
          </a:p>
          <a:p>
            <a:r>
              <a:rPr lang="en-US" dirty="0"/>
              <a:t>Add references to Model and </a:t>
            </a:r>
            <a:r>
              <a:rPr lang="en-US" dirty="0" err="1"/>
              <a:t>DataAccess</a:t>
            </a:r>
            <a:r>
              <a:rPr lang="en-US" dirty="0"/>
              <a:t> projects in the API project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5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https://docs.microsoft.com/en-us/aspnet/web-api/overview/web-api-routing-and-actions/create-a-rest-api-with-attribute-routing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5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Create the API project</vt:lpstr>
      <vt:lpstr>Add Data Access Layer</vt:lpstr>
      <vt:lpstr>Add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Øyvind Øhra</dc:creator>
  <cp:lastModifiedBy>Øyvind Øhra</cp:lastModifiedBy>
  <cp:revision>1</cp:revision>
  <dcterms:created xsi:type="dcterms:W3CDTF">2017-06-08T19:51:24Z</dcterms:created>
  <dcterms:modified xsi:type="dcterms:W3CDTF">2017-06-08T19:54:58Z</dcterms:modified>
</cp:coreProperties>
</file>