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8280136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8280136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82801363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82801363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8280136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8280136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72aaf64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72aaf64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13a7fcf64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13a7fcf64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0" Type="http://schemas.openxmlformats.org/officeDocument/2006/relationships/hyperlink" Target="https://developer.hashicorp.com/packer/tutorials/docker-get-started/docker-get-started-variables" TargetMode="External"/><Relationship Id="rId9" Type="http://schemas.openxmlformats.org/officeDocument/2006/relationships/hyperlink" Target="https://developer.hashicorp.com/packer/tutorials/docker-get-started/docker-get-started-provision" TargetMode="External"/><Relationship Id="rId5" Type="http://schemas.openxmlformats.org/officeDocument/2006/relationships/hyperlink" Target="https://developer.hashicorp.com/packer/docs/intro" TargetMode="External"/><Relationship Id="rId6" Type="http://schemas.openxmlformats.org/officeDocument/2006/relationships/hyperlink" Target="https://developer.hashicorp.com/packer/docs/intro/why" TargetMode="External"/><Relationship Id="rId7" Type="http://schemas.openxmlformats.org/officeDocument/2006/relationships/hyperlink" Target="https://developer.hashicorp.com/packer/tutorials/docker-get-started/get-started-install-cli" TargetMode="External"/><Relationship Id="rId8" Type="http://schemas.openxmlformats.org/officeDocument/2006/relationships/hyperlink" Target="https://developer.hashicorp.com/packer/tutorials/docker-get-started/docker-get-started-build-imag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88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Company initial Ubuntu 20.04/22.04  AMI images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90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</a:t>
            </a:r>
            <a:r>
              <a:rPr b="1" lang="en"/>
              <a:t>Discovery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trategy</a:t>
            </a:r>
            <a:r>
              <a:rPr lang="en"/>
              <a:t>: </a:t>
            </a:r>
            <a:r>
              <a:rPr b="1" lang="en"/>
              <a:t>Packer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875720" cy="8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2758875" y="383875"/>
            <a:ext cx="3020100" cy="5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strings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3151075"/>
            <a:ext cx="3187500" cy="185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to aws from your student account under tool (AWS dev)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272350" y="2298475"/>
            <a:ext cx="5871600" cy="270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Access key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AKIAZI2LE2Z6CLDSGQZ7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Secret access key   </a:t>
            </a:r>
            <a:r>
              <a:rPr lang="en"/>
              <a:t>j4lfVWjpnLvWMLdJQ4YiQZ35EGMnoMxQE/XGW6dI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342225" cy="6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2758875" y="383875"/>
            <a:ext cx="3020100" cy="5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list to be installed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96975" y="1511125"/>
            <a:ext cx="3180000" cy="3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tree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apt-utils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kubectl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kubectx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helm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awscli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docker-compose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mysql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psql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docker engine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jdk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jre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python3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pip3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git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509250" y="1593900"/>
            <a:ext cx="3180000" cy="3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nodejs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 npm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 maven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 wget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 ansible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 terraform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htop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vim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watch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build-essential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openssh-server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342225" cy="6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2758875" y="392500"/>
            <a:ext cx="3020100" cy="5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342225" cy="6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784125" y="1288900"/>
            <a:ext cx="5482800" cy="21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1- Tag </a:t>
            </a:r>
            <a:r>
              <a:rPr lang="en" sz="1800">
                <a:solidFill>
                  <a:schemeClr val="dk2"/>
                </a:solidFill>
              </a:rPr>
              <a:t>images</a:t>
            </a:r>
            <a:r>
              <a:rPr lang="en" sz="1800">
                <a:solidFill>
                  <a:schemeClr val="dk2"/>
                </a:solidFill>
              </a:rPr>
              <a:t> as </a:t>
            </a:r>
            <a:r>
              <a:rPr b="1" lang="en" sz="1800">
                <a:solidFill>
                  <a:schemeClr val="dk2"/>
                </a:solidFill>
              </a:rPr>
              <a:t>ubuntu-20.04-[prefername]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2- use us-east-1 as region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3- make your image private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2758875" y="392500"/>
            <a:ext cx="3020100" cy="5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links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342225" cy="6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91475" y="1297600"/>
            <a:ext cx="8494200" cy="3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https://developer.hashicorp.com/packer/docs/intro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https://developer.hashicorp.com/packer/docs/intro/why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https://developer.hashicorp.com/packer/tutorials/docker-get-started/get-started-install-cli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8"/>
              </a:rPr>
              <a:t>https://developer.hashicorp.com/packer/tutorials/docker-get-started/docker-get-started-build-image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9"/>
              </a:rPr>
              <a:t>https://developer.hashicorp.com/packer/tutorials/docker-get-started/docker-get-started-provision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10"/>
              </a:rPr>
              <a:t>https://developer.hashicorp.com/packer/tutorials/docker-get-started/docker-get-started-variables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1654378" y="279025"/>
            <a:ext cx="52656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625" y="1447975"/>
            <a:ext cx="6266016" cy="365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400" y="224097"/>
            <a:ext cx="622800" cy="3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