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8280136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8280136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82801363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82801363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8280136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8280136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82801363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82801363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13a7fcf64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13a7fcf64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88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Backup/Restore Postgres production Databases to/from AWS S3 Bucket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90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</a:t>
            </a:r>
            <a:r>
              <a:rPr b="1" lang="en"/>
              <a:t>Reivent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trategie</a:t>
            </a:r>
            <a:r>
              <a:rPr lang="en"/>
              <a:t>: </a:t>
            </a:r>
            <a:r>
              <a:rPr b="1" lang="en"/>
              <a:t>Kubernetes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-1"/>
            <a:ext cx="1037975" cy="10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236700"/>
            <a:ext cx="8520600" cy="22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3F5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3F5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3F5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3F5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3F5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3F5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3F5F9"/>
                </a:highlight>
                <a:latin typeface="Courier New"/>
                <a:ea typeface="Courier New"/>
                <a:cs typeface="Courier New"/>
                <a:sym typeface="Courier New"/>
              </a:rPr>
              <a:t>username = doadmin</a:t>
            </a:r>
            <a:endParaRPr sz="1050">
              <a:solidFill>
                <a:srgbClr val="333333"/>
              </a:solidFill>
              <a:highlight>
                <a:srgbClr val="F3F5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3F5F9"/>
                </a:highlight>
                <a:latin typeface="Courier New"/>
                <a:ea typeface="Courier New"/>
                <a:cs typeface="Courier New"/>
                <a:sym typeface="Courier New"/>
              </a:rPr>
              <a:t>password = AVNS_HkmaatXJL1QfH60HmnZ </a:t>
            </a:r>
            <a:endParaRPr sz="1200">
              <a:solidFill>
                <a:srgbClr val="0061EB"/>
              </a:solidFill>
              <a:highlight>
                <a:srgbClr val="F3F5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3F5F9"/>
                </a:highlight>
                <a:latin typeface="Courier New"/>
                <a:ea typeface="Courier New"/>
                <a:cs typeface="Courier New"/>
                <a:sym typeface="Courier New"/>
              </a:rPr>
              <a:t>host = db-postgresql-nyc3-26515-do-user-12198957-0.c.db.ondigitalocean.com</a:t>
            </a:r>
            <a:endParaRPr sz="1050">
              <a:solidFill>
                <a:srgbClr val="333333"/>
              </a:solidFill>
              <a:highlight>
                <a:srgbClr val="F3F5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3F5F9"/>
                </a:highlight>
                <a:latin typeface="Courier New"/>
                <a:ea typeface="Courier New"/>
                <a:cs typeface="Courier New"/>
                <a:sym typeface="Courier New"/>
              </a:rPr>
              <a:t>port = 25060</a:t>
            </a:r>
            <a:endParaRPr sz="1050">
              <a:solidFill>
                <a:srgbClr val="333333"/>
              </a:solidFill>
              <a:highlight>
                <a:srgbClr val="F3F5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3F5F9"/>
                </a:highlight>
                <a:latin typeface="Courier New"/>
                <a:ea typeface="Courier New"/>
                <a:cs typeface="Courier New"/>
                <a:sym typeface="Courier New"/>
              </a:rPr>
              <a:t>database = s6-user</a:t>
            </a:r>
            <a:endParaRPr sz="1050">
              <a:solidFill>
                <a:srgbClr val="333333"/>
              </a:solidFill>
              <a:highlight>
                <a:srgbClr val="F3F5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3F5F9"/>
                </a:highlight>
                <a:latin typeface="Courier New"/>
                <a:ea typeface="Courier New"/>
                <a:cs typeface="Courier New"/>
                <a:sym typeface="Courier New"/>
              </a:rPr>
              <a:t>sslmode = require</a:t>
            </a:r>
            <a:endParaRPr sz="1050">
              <a:solidFill>
                <a:srgbClr val="333333"/>
              </a:solidFill>
              <a:highlight>
                <a:srgbClr val="F3F5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-1"/>
            <a:ext cx="1037975" cy="10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758875" y="383875"/>
            <a:ext cx="3020100" cy="5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strings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3151075"/>
            <a:ext cx="3187500" cy="185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to aws from your student account under tool (AWS dev)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272350" y="2298475"/>
            <a:ext cx="5871600" cy="270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Access key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AKIAZI2LE2Z6CLDSGQZ7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Secret access key   </a:t>
            </a:r>
            <a:r>
              <a:rPr lang="en"/>
              <a:t>j4lfVWjpnLvWMLdJQ4YiQZ35EGMnoMxQE/XGW6dI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-1"/>
            <a:ext cx="1037975" cy="10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2758875" y="383875"/>
            <a:ext cx="3020100" cy="5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96975" y="1511125"/>
            <a:ext cx="7551300" cy="3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1- create an image capable of login in postgres and aws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2- create a kubernetes cronjob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3- backup data from database called s6-user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4- create a folder on aws with your prefer name under the bucket called s6-db-backup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5-backup data in form of tar file to your folder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6- create a database with your prefer name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7- Restore your the data under your database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-1"/>
            <a:ext cx="1037975" cy="10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2758875" y="392500"/>
            <a:ext cx="3020100" cy="5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database to s3 bucket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875" y="3893050"/>
            <a:ext cx="1455350" cy="7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6938" y="1666475"/>
            <a:ext cx="1370125" cy="19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52625" y="3838075"/>
            <a:ext cx="1829700" cy="94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>
            <a:stCxn id="83" idx="0"/>
            <a:endCxn id="84" idx="1"/>
          </p:cNvCxnSpPr>
          <p:nvPr/>
        </p:nvCxnSpPr>
        <p:spPr>
          <a:xfrm flipH="1" rot="10800000">
            <a:off x="1383550" y="2634250"/>
            <a:ext cx="2503500" cy="12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83" idx="3"/>
          </p:cNvCxnSpPr>
          <p:nvPr/>
        </p:nvCxnSpPr>
        <p:spPr>
          <a:xfrm>
            <a:off x="2111225" y="4256887"/>
            <a:ext cx="36018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/>
        </p:nvSpPr>
        <p:spPr>
          <a:xfrm rot="2184742">
            <a:off x="1138485" y="2960336"/>
            <a:ext cx="2547201" cy="6609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Kubernetes</a:t>
            </a:r>
            <a:r>
              <a:rPr lang="en" sz="1000">
                <a:solidFill>
                  <a:schemeClr val="dk2"/>
                </a:solidFill>
              </a:rPr>
              <a:t> pod Connect to postgres to fetch data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 rot="-1300296">
            <a:off x="2768693" y="4084197"/>
            <a:ext cx="2286844" cy="3453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Kubernetes pod Save data as a tar file </a:t>
            </a:r>
            <a:r>
              <a:rPr lang="en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-1"/>
            <a:ext cx="1037975" cy="10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2758875" y="392500"/>
            <a:ext cx="3020100" cy="5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r>
              <a:rPr lang="en"/>
              <a:t> data 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875" y="3893050"/>
            <a:ext cx="1455350" cy="7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6938" y="1666475"/>
            <a:ext cx="1370125" cy="19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52625" y="3838075"/>
            <a:ext cx="1829700" cy="94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>
            <a:stCxn id="97" idx="0"/>
            <a:endCxn id="98" idx="1"/>
          </p:cNvCxnSpPr>
          <p:nvPr/>
        </p:nvCxnSpPr>
        <p:spPr>
          <a:xfrm flipH="1" rot="10800000">
            <a:off x="1383550" y="2634250"/>
            <a:ext cx="2503500" cy="12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>
            <a:stCxn id="97" idx="3"/>
          </p:cNvCxnSpPr>
          <p:nvPr/>
        </p:nvCxnSpPr>
        <p:spPr>
          <a:xfrm>
            <a:off x="2111225" y="4256887"/>
            <a:ext cx="36018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 txBox="1"/>
          <p:nvPr/>
        </p:nvSpPr>
        <p:spPr>
          <a:xfrm rot="2184685">
            <a:off x="1070181" y="3168075"/>
            <a:ext cx="2286973" cy="345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Kubernetes pod </a:t>
            </a:r>
            <a:r>
              <a:rPr lang="en" sz="1000">
                <a:solidFill>
                  <a:schemeClr val="dk2"/>
                </a:solidFill>
              </a:rPr>
              <a:t>restore</a:t>
            </a:r>
            <a:r>
              <a:rPr lang="en" sz="1000">
                <a:solidFill>
                  <a:schemeClr val="dk2"/>
                </a:solidFill>
              </a:rPr>
              <a:t> data</a:t>
            </a:r>
            <a:r>
              <a:rPr lang="en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9462" y="1102000"/>
            <a:ext cx="298132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 rot="-1300296">
            <a:off x="2768693" y="4084197"/>
            <a:ext cx="2286844" cy="3453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Kubernetes pod </a:t>
            </a:r>
            <a:r>
              <a:rPr lang="en" sz="1000">
                <a:solidFill>
                  <a:schemeClr val="dk2"/>
                </a:solidFill>
              </a:rPr>
              <a:t>connect</a:t>
            </a:r>
            <a:r>
              <a:rPr lang="en" sz="1000">
                <a:solidFill>
                  <a:schemeClr val="dk2"/>
                </a:solidFill>
              </a:rPr>
              <a:t> to s3</a:t>
            </a:r>
            <a:r>
              <a:rPr lang="en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ctrTitle"/>
          </p:nvPr>
        </p:nvSpPr>
        <p:spPr>
          <a:xfrm>
            <a:off x="1654378" y="279025"/>
            <a:ext cx="52656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625" y="1447975"/>
            <a:ext cx="6266016" cy="365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400" y="224097"/>
            <a:ext cx="622800" cy="3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