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3" r:id="rId8"/>
    <p:sldId id="265" r:id="rId9"/>
    <p:sldId id="264" r:id="rId10"/>
    <p:sldId id="266" r:id="rId11"/>
    <p:sldId id="270" r:id="rId12"/>
    <p:sldId id="269" r:id="rId13"/>
    <p:sldId id="267" r:id="rId14"/>
    <p:sldId id="268" r:id="rId15"/>
    <p:sldId id="273" r:id="rId16"/>
    <p:sldId id="275" r:id="rId17"/>
    <p:sldId id="272" r:id="rId18"/>
    <p:sldId id="271" r:id="rId19"/>
    <p:sldId id="277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015584-A54A-4DD3-9A90-B044DD63B1D6}">
          <p14:sldIdLst>
            <p14:sldId id="259"/>
            <p14:sldId id="258"/>
            <p14:sldId id="260"/>
          </p14:sldIdLst>
        </p14:section>
        <p14:section name="Untitled Section" id="{DFF66523-3E64-4747-A730-F93B6A909AEC}">
          <p14:sldIdLst>
            <p14:sldId id="263"/>
            <p14:sldId id="265"/>
            <p14:sldId id="264"/>
            <p14:sldId id="266"/>
            <p14:sldId id="270"/>
            <p14:sldId id="269"/>
            <p14:sldId id="267"/>
            <p14:sldId id="268"/>
            <p14:sldId id="273"/>
            <p14:sldId id="275"/>
            <p14:sldId id="272"/>
            <p14:sldId id="271"/>
            <p14:sldId id="277"/>
            <p14:sldId id="274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7853B-F904-407B-BAD6-092DFA97D30C}" v="151" dt="2023-10-27T09:01:35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1341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jabi, Christopher" userId="36f45741-75b2-4784-ab4f-89d61593cd31" providerId="ADAL" clId="{AB57853B-F904-407B-BAD6-092DFA97D30C}"/>
    <pc:docChg chg="undo redo custSel addSld delSld modSld sldOrd addSection delSection modSection">
      <pc:chgData name="Mujjabi, Christopher" userId="36f45741-75b2-4784-ab4f-89d61593cd31" providerId="ADAL" clId="{AB57853B-F904-407B-BAD6-092DFA97D30C}" dt="2023-10-27T09:01:38.752" v="2187" actId="1076"/>
      <pc:docMkLst>
        <pc:docMk/>
      </pc:docMkLst>
      <pc:sldChg chg="addSp delSp modSp mod">
        <pc:chgData name="Mujjabi, Christopher" userId="36f45741-75b2-4784-ab4f-89d61593cd31" providerId="ADAL" clId="{AB57853B-F904-407B-BAD6-092DFA97D30C}" dt="2023-10-26T03:20:15.510" v="83" actId="164"/>
        <pc:sldMkLst>
          <pc:docMk/>
          <pc:sldMk cId="4283383246" sldId="258"/>
        </pc:sldMkLst>
        <pc:grpChg chg="del mod">
          <ac:chgData name="Mujjabi, Christopher" userId="36f45741-75b2-4784-ab4f-89d61593cd31" providerId="ADAL" clId="{AB57853B-F904-407B-BAD6-092DFA97D30C}" dt="2023-10-26T03:19:43.385" v="77" actId="21"/>
          <ac:grpSpMkLst>
            <pc:docMk/>
            <pc:sldMk cId="4283383246" sldId="258"/>
            <ac:grpSpMk id="6" creationId="{DEE22CDC-61D8-56F9-7A9B-25CD7821BAC8}"/>
          </ac:grpSpMkLst>
        </pc:grpChg>
        <pc:grpChg chg="add mod">
          <ac:chgData name="Mujjabi, Christopher" userId="36f45741-75b2-4784-ab4f-89d61593cd31" providerId="ADAL" clId="{AB57853B-F904-407B-BAD6-092DFA97D30C}" dt="2023-10-26T03:20:15.510" v="83" actId="164"/>
          <ac:grpSpMkLst>
            <pc:docMk/>
            <pc:sldMk cId="4283383246" sldId="258"/>
            <ac:grpSpMk id="9" creationId="{843FB71E-9E3C-CF66-488C-0CDD485DCE2A}"/>
          </ac:grpSpMkLst>
        </pc:grpChg>
        <pc:picChg chg="mod">
          <ac:chgData name="Mujjabi, Christopher" userId="36f45741-75b2-4784-ab4f-89d61593cd31" providerId="ADAL" clId="{AB57853B-F904-407B-BAD6-092DFA97D30C}" dt="2023-10-26T03:19:33.896" v="76" actId="1038"/>
          <ac:picMkLst>
            <pc:docMk/>
            <pc:sldMk cId="4283383246" sldId="258"/>
            <ac:picMk id="5" creationId="{F466D6FF-4035-CAEE-0EBC-04E3E805273C}"/>
          </ac:picMkLst>
        </pc:picChg>
        <pc:picChg chg="add mod modCrop">
          <ac:chgData name="Mujjabi, Christopher" userId="36f45741-75b2-4784-ab4f-89d61593cd31" providerId="ADAL" clId="{AB57853B-F904-407B-BAD6-092DFA97D30C}" dt="2023-10-26T03:20:15.510" v="83" actId="164"/>
          <ac:picMkLst>
            <pc:docMk/>
            <pc:sldMk cId="4283383246" sldId="258"/>
            <ac:picMk id="7" creationId="{111DFFF5-C006-5BF5-C770-8598B19AEA32}"/>
          </ac:picMkLst>
        </pc:picChg>
        <pc:picChg chg="add mod">
          <ac:chgData name="Mujjabi, Christopher" userId="36f45741-75b2-4784-ab4f-89d61593cd31" providerId="ADAL" clId="{AB57853B-F904-407B-BAD6-092DFA97D30C}" dt="2023-10-26T03:20:15.510" v="83" actId="164"/>
          <ac:picMkLst>
            <pc:docMk/>
            <pc:sldMk cId="4283383246" sldId="258"/>
            <ac:picMk id="8" creationId="{05096111-4840-077F-A9B9-A28BF678013A}"/>
          </ac:picMkLst>
        </pc:picChg>
      </pc:sldChg>
      <pc:sldChg chg="addSp delSp modSp mod">
        <pc:chgData name="Mujjabi, Christopher" userId="36f45741-75b2-4784-ab4f-89d61593cd31" providerId="ADAL" clId="{AB57853B-F904-407B-BAD6-092DFA97D30C}" dt="2023-10-26T03:15:49.483" v="44" actId="1076"/>
        <pc:sldMkLst>
          <pc:docMk/>
          <pc:sldMk cId="4262692127" sldId="259"/>
        </pc:sldMkLst>
        <pc:spChg chg="add del">
          <ac:chgData name="Mujjabi, Christopher" userId="36f45741-75b2-4784-ab4f-89d61593cd31" providerId="ADAL" clId="{AB57853B-F904-407B-BAD6-092DFA97D30C}" dt="2023-10-25T20:00:02.216" v="7" actId="478"/>
          <ac:spMkLst>
            <pc:docMk/>
            <pc:sldMk cId="4262692127" sldId="259"/>
            <ac:spMk id="4" creationId="{4DB642BB-2582-013E-D567-1050AEF731E4}"/>
          </ac:spMkLst>
        </pc:spChg>
        <pc:picChg chg="del mod modCrop">
          <ac:chgData name="Mujjabi, Christopher" userId="36f45741-75b2-4784-ab4f-89d61593cd31" providerId="ADAL" clId="{AB57853B-F904-407B-BAD6-092DFA97D30C}" dt="2023-10-26T03:15:47.297" v="43" actId="478"/>
          <ac:picMkLst>
            <pc:docMk/>
            <pc:sldMk cId="4262692127" sldId="259"/>
            <ac:picMk id="3" creationId="{C87D4E7D-74FE-5F36-CB87-B2966C11397A}"/>
          </ac:picMkLst>
        </pc:picChg>
        <pc:picChg chg="add mod modCrop">
          <ac:chgData name="Mujjabi, Christopher" userId="36f45741-75b2-4784-ab4f-89d61593cd31" providerId="ADAL" clId="{AB57853B-F904-407B-BAD6-092DFA97D30C}" dt="2023-10-26T03:15:49.483" v="44" actId="1076"/>
          <ac:picMkLst>
            <pc:docMk/>
            <pc:sldMk cId="4262692127" sldId="259"/>
            <ac:picMk id="5" creationId="{F9921F40-345E-6404-1A8F-694F2113B6FC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6T03:19:12.823" v="65" actId="1076"/>
        <pc:sldMkLst>
          <pc:docMk/>
          <pc:sldMk cId="2554363348" sldId="260"/>
        </pc:sldMkLst>
        <pc:grpChg chg="add del mod">
          <ac:chgData name="Mujjabi, Christopher" userId="36f45741-75b2-4784-ab4f-89d61593cd31" providerId="ADAL" clId="{AB57853B-F904-407B-BAD6-092DFA97D30C}" dt="2023-10-26T03:18:18.549" v="59" actId="478"/>
          <ac:grpSpMkLst>
            <pc:docMk/>
            <pc:sldMk cId="2554363348" sldId="260"/>
            <ac:grpSpMk id="6" creationId="{EB1058E4-221D-27DA-FFDA-F1DE3C3EA0A8}"/>
          </ac:grpSpMkLst>
        </pc:grpChg>
        <pc:grpChg chg="add mod">
          <ac:chgData name="Mujjabi, Christopher" userId="36f45741-75b2-4784-ab4f-89d61593cd31" providerId="ADAL" clId="{AB57853B-F904-407B-BAD6-092DFA97D30C}" dt="2023-10-26T03:19:12.823" v="65" actId="1076"/>
          <ac:grpSpMkLst>
            <pc:docMk/>
            <pc:sldMk cId="2554363348" sldId="260"/>
            <ac:grpSpMk id="9" creationId="{DF8398E3-9FDF-288F-F6EE-996DB7450AC0}"/>
          </ac:grpSpMkLst>
        </pc:grpChg>
        <pc:picChg chg="add del mod ord">
          <ac:chgData name="Mujjabi, Christopher" userId="36f45741-75b2-4784-ab4f-89d61593cd31" providerId="ADAL" clId="{AB57853B-F904-407B-BAD6-092DFA97D30C}" dt="2023-10-26T03:15:54.021" v="45" actId="478"/>
          <ac:picMkLst>
            <pc:docMk/>
            <pc:sldMk cId="2554363348" sldId="260"/>
            <ac:picMk id="2" creationId="{AD0F39EC-CB62-83DF-6DE7-9AD97CA7F430}"/>
          </ac:picMkLst>
        </pc:picChg>
        <pc:picChg chg="add del mod ord modCrop">
          <ac:chgData name="Mujjabi, Christopher" userId="36f45741-75b2-4784-ab4f-89d61593cd31" providerId="ADAL" clId="{AB57853B-F904-407B-BAD6-092DFA97D30C}" dt="2023-10-26T03:15:55.476" v="46" actId="478"/>
          <ac:picMkLst>
            <pc:docMk/>
            <pc:sldMk cId="2554363348" sldId="260"/>
            <ac:picMk id="3" creationId="{1FA99C58-13FB-7A2C-B5F9-E8ECCE8C56AA}"/>
          </ac:picMkLst>
        </pc:picChg>
        <pc:picChg chg="add mod">
          <ac:chgData name="Mujjabi, Christopher" userId="36f45741-75b2-4784-ab4f-89d61593cd31" providerId="ADAL" clId="{AB57853B-F904-407B-BAD6-092DFA97D30C}" dt="2023-10-26T03:17:28.082" v="52" actId="164"/>
          <ac:picMkLst>
            <pc:docMk/>
            <pc:sldMk cId="2554363348" sldId="260"/>
            <ac:picMk id="4" creationId="{5EF07DB0-96FC-8DA3-E9C4-B1326B7C0F9B}"/>
          </ac:picMkLst>
        </pc:picChg>
        <pc:picChg chg="add mod">
          <ac:chgData name="Mujjabi, Christopher" userId="36f45741-75b2-4784-ab4f-89d61593cd31" providerId="ADAL" clId="{AB57853B-F904-407B-BAD6-092DFA97D30C}" dt="2023-10-26T03:17:28.082" v="52" actId="164"/>
          <ac:picMkLst>
            <pc:docMk/>
            <pc:sldMk cId="2554363348" sldId="260"/>
            <ac:picMk id="5" creationId="{CF39E08B-37BF-1811-756C-37E50EC2A2C4}"/>
          </ac:picMkLst>
        </pc:picChg>
        <pc:picChg chg="add mod modCrop">
          <ac:chgData name="Mujjabi, Christopher" userId="36f45741-75b2-4784-ab4f-89d61593cd31" providerId="ADAL" clId="{AB57853B-F904-407B-BAD6-092DFA97D30C}" dt="2023-10-26T03:19:06.085" v="64" actId="164"/>
          <ac:picMkLst>
            <pc:docMk/>
            <pc:sldMk cId="2554363348" sldId="260"/>
            <ac:picMk id="7" creationId="{A05CD6BE-990F-EF78-05F9-CFBBA81919D0}"/>
          </ac:picMkLst>
        </pc:picChg>
        <pc:picChg chg="add mod modCrop">
          <ac:chgData name="Mujjabi, Christopher" userId="36f45741-75b2-4784-ab4f-89d61593cd31" providerId="ADAL" clId="{AB57853B-F904-407B-BAD6-092DFA97D30C}" dt="2023-10-26T03:19:06.085" v="64" actId="164"/>
          <ac:picMkLst>
            <pc:docMk/>
            <pc:sldMk cId="2554363348" sldId="260"/>
            <ac:picMk id="8" creationId="{CF7B88A5-3E0D-8525-E51B-D182B3C43C78}"/>
          </ac:picMkLst>
        </pc:picChg>
      </pc:sldChg>
      <pc:sldChg chg="addSp delSp modSp new add del mod">
        <pc:chgData name="Mujjabi, Christopher" userId="36f45741-75b2-4784-ab4f-89d61593cd31" providerId="ADAL" clId="{AB57853B-F904-407B-BAD6-092DFA97D30C}" dt="2023-10-26T16:24:58.447" v="136" actId="2696"/>
        <pc:sldMkLst>
          <pc:docMk/>
          <pc:sldMk cId="1138972611" sldId="261"/>
        </pc:sldMkLst>
        <pc:spChg chg="add del mod">
          <ac:chgData name="Mujjabi, Christopher" userId="36f45741-75b2-4784-ab4f-89d61593cd31" providerId="ADAL" clId="{AB57853B-F904-407B-BAD6-092DFA97D30C}" dt="2023-10-26T04:48:31.920" v="103" actId="478"/>
          <ac:spMkLst>
            <pc:docMk/>
            <pc:sldMk cId="1138972611" sldId="261"/>
            <ac:spMk id="3" creationId="{29CD4C22-7C68-D14E-4909-80C1EB8483EF}"/>
          </ac:spMkLst>
        </pc:spChg>
        <pc:spChg chg="add del mod">
          <ac:chgData name="Mujjabi, Christopher" userId="36f45741-75b2-4784-ab4f-89d61593cd31" providerId="ADAL" clId="{AB57853B-F904-407B-BAD6-092DFA97D30C}" dt="2023-10-26T04:51:33.518" v="120" actId="478"/>
          <ac:spMkLst>
            <pc:docMk/>
            <pc:sldMk cId="1138972611" sldId="261"/>
            <ac:spMk id="4" creationId="{3155AF59-C1E4-A2D5-5758-1F6607FC719C}"/>
          </ac:spMkLst>
        </pc:spChg>
        <pc:picChg chg="add mod">
          <ac:chgData name="Mujjabi, Christopher" userId="36f45741-75b2-4784-ab4f-89d61593cd31" providerId="ADAL" clId="{AB57853B-F904-407B-BAD6-092DFA97D30C}" dt="2023-10-26T04:52:06.427" v="121"/>
          <ac:picMkLst>
            <pc:docMk/>
            <pc:sldMk cId="1138972611" sldId="261"/>
            <ac:picMk id="2" creationId="{09EDB8DB-89AB-0045-90CD-DB12ACA2C631}"/>
          </ac:picMkLst>
        </pc:picChg>
        <pc:picChg chg="add del mod modCrop">
          <ac:chgData name="Mujjabi, Christopher" userId="36f45741-75b2-4784-ab4f-89d61593cd31" providerId="ADAL" clId="{AB57853B-F904-407B-BAD6-092DFA97D30C}" dt="2023-10-26T04:54:10.774" v="129" actId="21"/>
          <ac:picMkLst>
            <pc:docMk/>
            <pc:sldMk cId="1138972611" sldId="261"/>
            <ac:picMk id="5" creationId="{32B8EDEB-D249-279C-C04A-4CBA2EC2D21C}"/>
          </ac:picMkLst>
        </pc:picChg>
      </pc:sldChg>
      <pc:sldChg chg="addSp delSp modSp new add del mod">
        <pc:chgData name="Mujjabi, Christopher" userId="36f45741-75b2-4784-ab4f-89d61593cd31" providerId="ADAL" clId="{AB57853B-F904-407B-BAD6-092DFA97D30C}" dt="2023-10-26T16:58:22.794" v="149" actId="2696"/>
        <pc:sldMkLst>
          <pc:docMk/>
          <pc:sldMk cId="1596498799" sldId="262"/>
        </pc:sldMkLst>
        <pc:spChg chg="add del">
          <ac:chgData name="Mujjabi, Christopher" userId="36f45741-75b2-4784-ab4f-89d61593cd31" providerId="ADAL" clId="{AB57853B-F904-407B-BAD6-092DFA97D30C}" dt="2023-10-26T16:25:46.675" v="139" actId="478"/>
          <ac:spMkLst>
            <pc:docMk/>
            <pc:sldMk cId="1596498799" sldId="262"/>
            <ac:spMk id="3" creationId="{2DF84CB8-A146-4353-062C-BF4F23AFF70B}"/>
          </ac:spMkLst>
        </pc:spChg>
        <pc:picChg chg="add del mod">
          <ac:chgData name="Mujjabi, Christopher" userId="36f45741-75b2-4784-ab4f-89d61593cd31" providerId="ADAL" clId="{AB57853B-F904-407B-BAD6-092DFA97D30C}" dt="2023-10-26T16:25:44.645" v="137" actId="478"/>
          <ac:picMkLst>
            <pc:docMk/>
            <pc:sldMk cId="1596498799" sldId="262"/>
            <ac:picMk id="2" creationId="{22804852-0AF5-917F-30A9-EE5792BBF41D}"/>
          </ac:picMkLst>
        </pc:picChg>
        <pc:picChg chg="add mod">
          <ac:chgData name="Mujjabi, Christopher" userId="36f45741-75b2-4784-ab4f-89d61593cd31" providerId="ADAL" clId="{AB57853B-F904-407B-BAD6-092DFA97D30C}" dt="2023-10-26T16:25:50.534" v="141" actId="1076"/>
          <ac:picMkLst>
            <pc:docMk/>
            <pc:sldMk cId="1596498799" sldId="262"/>
            <ac:picMk id="4" creationId="{7FF869AD-3B8C-DA75-84D6-8CD3A9531FE6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6T18:37:59.236" v="241" actId="1038"/>
        <pc:sldMkLst>
          <pc:docMk/>
          <pc:sldMk cId="1641519246" sldId="263"/>
        </pc:sldMkLst>
        <pc:spChg chg="add del">
          <ac:chgData name="Mujjabi, Christopher" userId="36f45741-75b2-4784-ab4f-89d61593cd31" providerId="ADAL" clId="{AB57853B-F904-407B-BAD6-092DFA97D30C}" dt="2023-10-26T17:00:30.266" v="157" actId="478"/>
          <ac:spMkLst>
            <pc:docMk/>
            <pc:sldMk cId="1641519246" sldId="263"/>
            <ac:spMk id="4" creationId="{BC8199D7-9548-F02B-4956-75A7B2F2F321}"/>
          </ac:spMkLst>
        </pc:spChg>
        <pc:spChg chg="add del">
          <ac:chgData name="Mujjabi, Christopher" userId="36f45741-75b2-4784-ab4f-89d61593cd31" providerId="ADAL" clId="{AB57853B-F904-407B-BAD6-092DFA97D30C}" dt="2023-10-26T17:06:33.969" v="168" actId="478"/>
          <ac:spMkLst>
            <pc:docMk/>
            <pc:sldMk cId="1641519246" sldId="263"/>
            <ac:spMk id="6" creationId="{6CE5005B-A718-A62E-67B3-8E179A77476A}"/>
          </ac:spMkLst>
        </pc:spChg>
        <pc:picChg chg="add del mod ord">
          <ac:chgData name="Mujjabi, Christopher" userId="36f45741-75b2-4784-ab4f-89d61593cd31" providerId="ADAL" clId="{AB57853B-F904-407B-BAD6-092DFA97D30C}" dt="2023-10-26T17:00:28.316" v="155" actId="478"/>
          <ac:picMkLst>
            <pc:docMk/>
            <pc:sldMk cId="1641519246" sldId="263"/>
            <ac:picMk id="2" creationId="{61ED8C82-A8A5-CFDF-4C10-CFC92380CE19}"/>
          </ac:picMkLst>
        </pc:picChg>
        <pc:picChg chg="add del mod ord">
          <ac:chgData name="Mujjabi, Christopher" userId="36f45741-75b2-4784-ab4f-89d61593cd31" providerId="ADAL" clId="{AB57853B-F904-407B-BAD6-092DFA97D30C}" dt="2023-10-26T17:06:31.427" v="166" actId="478"/>
          <ac:picMkLst>
            <pc:docMk/>
            <pc:sldMk cId="1641519246" sldId="263"/>
            <ac:picMk id="3" creationId="{159C5249-4885-9597-6114-196D07D6233A}"/>
          </ac:picMkLst>
        </pc:picChg>
        <pc:picChg chg="add mod ord modCrop">
          <ac:chgData name="Mujjabi, Christopher" userId="36f45741-75b2-4784-ab4f-89d61593cd31" providerId="ADAL" clId="{AB57853B-F904-407B-BAD6-092DFA97D30C}" dt="2023-10-26T18:37:59.236" v="241" actId="1038"/>
          <ac:picMkLst>
            <pc:docMk/>
            <pc:sldMk cId="1641519246" sldId="263"/>
            <ac:picMk id="5" creationId="{FBB38B48-37CD-D332-DE7D-BB47126BD2DF}"/>
          </ac:picMkLst>
        </pc:picChg>
        <pc:picChg chg="add mod modCrop">
          <ac:chgData name="Mujjabi, Christopher" userId="36f45741-75b2-4784-ab4f-89d61593cd31" providerId="ADAL" clId="{AB57853B-F904-407B-BAD6-092DFA97D30C}" dt="2023-10-26T18:37:59.236" v="241" actId="1038"/>
          <ac:picMkLst>
            <pc:docMk/>
            <pc:sldMk cId="1641519246" sldId="263"/>
            <ac:picMk id="7" creationId="{A2F52F2A-9E15-ABE2-5CE4-701DDBA5735E}"/>
          </ac:picMkLst>
        </pc:picChg>
        <pc:picChg chg="add mod modCrop">
          <ac:chgData name="Mujjabi, Christopher" userId="36f45741-75b2-4784-ab4f-89d61593cd31" providerId="ADAL" clId="{AB57853B-F904-407B-BAD6-092DFA97D30C}" dt="2023-10-26T18:37:59.236" v="241" actId="1038"/>
          <ac:picMkLst>
            <pc:docMk/>
            <pc:sldMk cId="1641519246" sldId="263"/>
            <ac:picMk id="8" creationId="{B7E9B2CA-D950-0CB9-FD20-A982C54A14D2}"/>
          </ac:picMkLst>
        </pc:picChg>
      </pc:sldChg>
      <pc:sldChg chg="addSp delSp modSp new mod ord">
        <pc:chgData name="Mujjabi, Christopher" userId="36f45741-75b2-4784-ab4f-89d61593cd31" providerId="ADAL" clId="{AB57853B-F904-407B-BAD6-092DFA97D30C}" dt="2023-10-26T17:24:33.657" v="189" actId="1076"/>
        <pc:sldMkLst>
          <pc:docMk/>
          <pc:sldMk cId="3525434510" sldId="264"/>
        </pc:sldMkLst>
        <pc:picChg chg="add del mod">
          <ac:chgData name="Mujjabi, Christopher" userId="36f45741-75b2-4784-ab4f-89d61593cd31" providerId="ADAL" clId="{AB57853B-F904-407B-BAD6-092DFA97D30C}" dt="2023-10-26T17:23:20.561" v="177" actId="478"/>
          <ac:picMkLst>
            <pc:docMk/>
            <pc:sldMk cId="3525434510" sldId="264"/>
            <ac:picMk id="2" creationId="{1DEB0921-C27C-50FB-8B01-9B7ED9BF2BBD}"/>
          </ac:picMkLst>
        </pc:picChg>
        <pc:picChg chg="add mod modCrop">
          <ac:chgData name="Mujjabi, Christopher" userId="36f45741-75b2-4784-ab4f-89d61593cd31" providerId="ADAL" clId="{AB57853B-F904-407B-BAD6-092DFA97D30C}" dt="2023-10-26T17:24:21.299" v="186" actId="732"/>
          <ac:picMkLst>
            <pc:docMk/>
            <pc:sldMk cId="3525434510" sldId="264"/>
            <ac:picMk id="3" creationId="{9631DF98-5F47-B78F-8DC0-12677D6C5800}"/>
          </ac:picMkLst>
        </pc:picChg>
        <pc:picChg chg="add mod modCrop">
          <ac:chgData name="Mujjabi, Christopher" userId="36f45741-75b2-4784-ab4f-89d61593cd31" providerId="ADAL" clId="{AB57853B-F904-407B-BAD6-092DFA97D30C}" dt="2023-10-26T17:24:14.842" v="185" actId="732"/>
          <ac:picMkLst>
            <pc:docMk/>
            <pc:sldMk cId="3525434510" sldId="264"/>
            <ac:picMk id="4" creationId="{F9EBDC82-C348-8D77-3606-0D7F62D42AFA}"/>
          </ac:picMkLst>
        </pc:picChg>
        <pc:picChg chg="add mod modCrop">
          <ac:chgData name="Mujjabi, Christopher" userId="36f45741-75b2-4784-ab4f-89d61593cd31" providerId="ADAL" clId="{AB57853B-F904-407B-BAD6-092DFA97D30C}" dt="2023-10-26T17:24:33.657" v="189" actId="1076"/>
          <ac:picMkLst>
            <pc:docMk/>
            <pc:sldMk cId="3525434510" sldId="264"/>
            <ac:picMk id="5" creationId="{A6E000C6-FAA5-BCAD-5CB5-FB9F94B5607D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6T18:42:53.332" v="253" actId="1076"/>
        <pc:sldMkLst>
          <pc:docMk/>
          <pc:sldMk cId="1454248695" sldId="265"/>
        </pc:sldMkLst>
        <pc:spChg chg="add del">
          <ac:chgData name="Mujjabi, Christopher" userId="36f45741-75b2-4784-ab4f-89d61593cd31" providerId="ADAL" clId="{AB57853B-F904-407B-BAD6-092DFA97D30C}" dt="2023-10-26T18:38:07.822" v="244" actId="478"/>
          <ac:spMkLst>
            <pc:docMk/>
            <pc:sldMk cId="1454248695" sldId="265"/>
            <ac:spMk id="2" creationId="{5E5A170A-3049-6994-F904-5CFCC0E6381C}"/>
          </ac:spMkLst>
        </pc:spChg>
        <pc:picChg chg="add mod modCrop">
          <ac:chgData name="Mujjabi, Christopher" userId="36f45741-75b2-4784-ab4f-89d61593cd31" providerId="ADAL" clId="{AB57853B-F904-407B-BAD6-092DFA97D30C}" dt="2023-10-26T18:42:53.332" v="253" actId="1076"/>
          <ac:picMkLst>
            <pc:docMk/>
            <pc:sldMk cId="1454248695" sldId="265"/>
            <ac:picMk id="3" creationId="{13CD39C3-1E5D-581A-1EBF-674C0FAB1440}"/>
          </ac:picMkLst>
        </pc:picChg>
      </pc:sldChg>
      <pc:sldChg chg="addSp modSp new mod">
        <pc:chgData name="Mujjabi, Christopher" userId="36f45741-75b2-4784-ab4f-89d61593cd31" providerId="ADAL" clId="{AB57853B-F904-407B-BAD6-092DFA97D30C}" dt="2023-10-27T03:11:02.873" v="286" actId="14100"/>
        <pc:sldMkLst>
          <pc:docMk/>
          <pc:sldMk cId="1368146811" sldId="266"/>
        </pc:sldMkLst>
        <pc:spChg chg="add mod">
          <ac:chgData name="Mujjabi, Christopher" userId="36f45741-75b2-4784-ab4f-89d61593cd31" providerId="ADAL" clId="{AB57853B-F904-407B-BAD6-092DFA97D30C}" dt="2023-10-27T03:11:02.873" v="286" actId="14100"/>
          <ac:spMkLst>
            <pc:docMk/>
            <pc:sldMk cId="1368146811" sldId="266"/>
            <ac:spMk id="2" creationId="{261594D2-EE2D-3172-A6D7-09DB80A00431}"/>
          </ac:spMkLst>
        </pc:spChg>
      </pc:sldChg>
      <pc:sldChg chg="addSp delSp modSp new mod">
        <pc:chgData name="Mujjabi, Christopher" userId="36f45741-75b2-4784-ab4f-89d61593cd31" providerId="ADAL" clId="{AB57853B-F904-407B-BAD6-092DFA97D30C}" dt="2023-10-27T06:28:14.168" v="1031" actId="1076"/>
        <pc:sldMkLst>
          <pc:docMk/>
          <pc:sldMk cId="2256309526" sldId="267"/>
        </pc:sldMkLst>
        <pc:spChg chg="add del">
          <ac:chgData name="Mujjabi, Christopher" userId="36f45741-75b2-4784-ab4f-89d61593cd31" providerId="ADAL" clId="{AB57853B-F904-407B-BAD6-092DFA97D30C}" dt="2023-10-27T03:15:28.982" v="300" actId="478"/>
          <ac:spMkLst>
            <pc:docMk/>
            <pc:sldMk cId="2256309526" sldId="267"/>
            <ac:spMk id="5" creationId="{638BDDBF-F787-22C5-6513-4D3259B06C1A}"/>
          </ac:spMkLst>
        </pc:spChg>
        <pc:grpChg chg="add del mod">
          <ac:chgData name="Mujjabi, Christopher" userId="36f45741-75b2-4784-ab4f-89d61593cd31" providerId="ADAL" clId="{AB57853B-F904-407B-BAD6-092DFA97D30C}" dt="2023-10-27T03:51:17.548" v="668" actId="478"/>
          <ac:grpSpMkLst>
            <pc:docMk/>
            <pc:sldMk cId="2256309526" sldId="267"/>
            <ac:grpSpMk id="8" creationId="{D367C2F6-9EC7-C216-F114-9D23CC7F8BE5}"/>
          </ac:grpSpMkLst>
        </pc:grpChg>
        <pc:picChg chg="add del mod">
          <ac:chgData name="Mujjabi, Christopher" userId="36f45741-75b2-4784-ab4f-89d61593cd31" providerId="ADAL" clId="{AB57853B-F904-407B-BAD6-092DFA97D30C}" dt="2023-10-27T03:15:26.700" v="298" actId="478"/>
          <ac:picMkLst>
            <pc:docMk/>
            <pc:sldMk cId="2256309526" sldId="267"/>
            <ac:picMk id="2" creationId="{B23DD138-168C-4E56-3C51-1ABD5AA98C60}"/>
          </ac:picMkLst>
        </pc:picChg>
        <pc:picChg chg="add del mod">
          <ac:chgData name="Mujjabi, Christopher" userId="36f45741-75b2-4784-ab4f-89d61593cd31" providerId="ADAL" clId="{AB57853B-F904-407B-BAD6-092DFA97D30C}" dt="2023-10-27T03:12:36.465" v="295" actId="478"/>
          <ac:picMkLst>
            <pc:docMk/>
            <pc:sldMk cId="2256309526" sldId="267"/>
            <ac:picMk id="3" creationId="{B3012485-C679-349A-244C-F4C1BA8A38EE}"/>
          </ac:picMkLst>
        </pc:picChg>
        <pc:picChg chg="add del mod">
          <ac:chgData name="Mujjabi, Christopher" userId="36f45741-75b2-4784-ab4f-89d61593cd31" providerId="ADAL" clId="{AB57853B-F904-407B-BAD6-092DFA97D30C}" dt="2023-10-27T03:15:34.306" v="303" actId="478"/>
          <ac:picMkLst>
            <pc:docMk/>
            <pc:sldMk cId="2256309526" sldId="267"/>
            <ac:picMk id="4" creationId="{0C105208-394D-7322-C248-014D45E4F1A8}"/>
          </ac:picMkLst>
        </pc:picChg>
        <pc:picChg chg="add mod">
          <ac:chgData name="Mujjabi, Christopher" userId="36f45741-75b2-4784-ab4f-89d61593cd31" providerId="ADAL" clId="{AB57853B-F904-407B-BAD6-092DFA97D30C}" dt="2023-10-27T03:47:16.521" v="610" actId="164"/>
          <ac:picMkLst>
            <pc:docMk/>
            <pc:sldMk cId="2256309526" sldId="267"/>
            <ac:picMk id="6" creationId="{EB2ABC9C-BF4F-ECE5-4009-AA41275F2426}"/>
          </ac:picMkLst>
        </pc:picChg>
        <pc:picChg chg="add mod modCrop">
          <ac:chgData name="Mujjabi, Christopher" userId="36f45741-75b2-4784-ab4f-89d61593cd31" providerId="ADAL" clId="{AB57853B-F904-407B-BAD6-092DFA97D30C}" dt="2023-10-27T03:48:29.248" v="667" actId="1037"/>
          <ac:picMkLst>
            <pc:docMk/>
            <pc:sldMk cId="2256309526" sldId="267"/>
            <ac:picMk id="7" creationId="{AE53EB77-DCA1-5BB3-98EA-AF134E684D59}"/>
          </ac:picMkLst>
        </pc:picChg>
        <pc:picChg chg="add del mod modCrop">
          <ac:chgData name="Mujjabi, Christopher" userId="36f45741-75b2-4784-ab4f-89d61593cd31" providerId="ADAL" clId="{AB57853B-F904-407B-BAD6-092DFA97D30C}" dt="2023-10-27T03:55:07.882" v="721" actId="478"/>
          <ac:picMkLst>
            <pc:docMk/>
            <pc:sldMk cId="2256309526" sldId="267"/>
            <ac:picMk id="9" creationId="{B1FEB3FD-4E7C-9457-4AFE-DE9499E431FE}"/>
          </ac:picMkLst>
        </pc:picChg>
        <pc:picChg chg="add del mod modCrop">
          <ac:chgData name="Mujjabi, Christopher" userId="36f45741-75b2-4784-ab4f-89d61593cd31" providerId="ADAL" clId="{AB57853B-F904-407B-BAD6-092DFA97D30C}" dt="2023-10-27T03:55:10.164" v="722" actId="478"/>
          <ac:picMkLst>
            <pc:docMk/>
            <pc:sldMk cId="2256309526" sldId="267"/>
            <ac:picMk id="10" creationId="{986843D5-9FFA-B305-EE2C-9BB603190D66}"/>
          </ac:picMkLst>
        </pc:picChg>
        <pc:picChg chg="add del mod">
          <ac:chgData name="Mujjabi, Christopher" userId="36f45741-75b2-4784-ab4f-89d61593cd31" providerId="ADAL" clId="{AB57853B-F904-407B-BAD6-092DFA97D30C}" dt="2023-10-27T04:22:38.766" v="787" actId="478"/>
          <ac:picMkLst>
            <pc:docMk/>
            <pc:sldMk cId="2256309526" sldId="267"/>
            <ac:picMk id="11" creationId="{B0AC1BF0-FCA2-F25E-B54D-9CB0E265B5BB}"/>
          </ac:picMkLst>
        </pc:picChg>
        <pc:picChg chg="add del mod modCrop">
          <ac:chgData name="Mujjabi, Christopher" userId="36f45741-75b2-4784-ab4f-89d61593cd31" providerId="ADAL" clId="{AB57853B-F904-407B-BAD6-092DFA97D30C}" dt="2023-10-27T04:22:43.485" v="790" actId="478"/>
          <ac:picMkLst>
            <pc:docMk/>
            <pc:sldMk cId="2256309526" sldId="267"/>
            <ac:picMk id="12" creationId="{7E8F4F9C-7839-2CE5-B499-1265DA491AA0}"/>
          </ac:picMkLst>
        </pc:picChg>
        <pc:picChg chg="add mod">
          <ac:chgData name="Mujjabi, Christopher" userId="36f45741-75b2-4784-ab4f-89d61593cd31" providerId="ADAL" clId="{AB57853B-F904-407B-BAD6-092DFA97D30C}" dt="2023-10-27T04:22:42.094" v="789" actId="1076"/>
          <ac:picMkLst>
            <pc:docMk/>
            <pc:sldMk cId="2256309526" sldId="267"/>
            <ac:picMk id="13" creationId="{B23E9AA8-B433-4362-254E-08239C25B37B}"/>
          </ac:picMkLst>
        </pc:picChg>
        <pc:picChg chg="add del mod">
          <ac:chgData name="Mujjabi, Christopher" userId="36f45741-75b2-4784-ab4f-89d61593cd31" providerId="ADAL" clId="{AB57853B-F904-407B-BAD6-092DFA97D30C}" dt="2023-10-27T06:28:06.684" v="1029" actId="478"/>
          <ac:picMkLst>
            <pc:docMk/>
            <pc:sldMk cId="2256309526" sldId="267"/>
            <ac:picMk id="14" creationId="{BDC59EE4-83E0-F73B-0390-5B8EA4F99EE8}"/>
          </ac:picMkLst>
        </pc:picChg>
        <pc:picChg chg="add mod">
          <ac:chgData name="Mujjabi, Christopher" userId="36f45741-75b2-4784-ab4f-89d61593cd31" providerId="ADAL" clId="{AB57853B-F904-407B-BAD6-092DFA97D30C}" dt="2023-10-27T06:28:14.168" v="1031" actId="1076"/>
          <ac:picMkLst>
            <pc:docMk/>
            <pc:sldMk cId="2256309526" sldId="267"/>
            <ac:picMk id="15" creationId="{0E8413E0-C69F-B314-0DB7-6979CEB4CAC5}"/>
          </ac:picMkLst>
        </pc:picChg>
      </pc:sldChg>
      <pc:sldChg chg="addSp delSp modSp add mod">
        <pc:chgData name="Mujjabi, Christopher" userId="36f45741-75b2-4784-ab4f-89d61593cd31" providerId="ADAL" clId="{AB57853B-F904-407B-BAD6-092DFA97D30C}" dt="2023-10-27T06:28:53.178" v="1034" actId="1076"/>
        <pc:sldMkLst>
          <pc:docMk/>
          <pc:sldMk cId="1363276423" sldId="268"/>
        </pc:sldMkLst>
        <pc:picChg chg="add del mod">
          <ac:chgData name="Mujjabi, Christopher" userId="36f45741-75b2-4784-ab4f-89d61593cd31" providerId="ADAL" clId="{AB57853B-F904-407B-BAD6-092DFA97D30C}" dt="2023-10-27T04:03:53.349" v="731" actId="478"/>
          <ac:picMkLst>
            <pc:docMk/>
            <pc:sldMk cId="1363276423" sldId="268"/>
            <ac:picMk id="2" creationId="{065C09F7-419F-17D4-0A3A-4A144BB59EB6}"/>
          </ac:picMkLst>
        </pc:picChg>
        <pc:picChg chg="add mod">
          <ac:chgData name="Mujjabi, Christopher" userId="36f45741-75b2-4784-ab4f-89d61593cd31" providerId="ADAL" clId="{AB57853B-F904-407B-BAD6-092DFA97D30C}" dt="2023-10-27T04:03:57.218" v="733" actId="1076"/>
          <ac:picMkLst>
            <pc:docMk/>
            <pc:sldMk cId="1363276423" sldId="268"/>
            <ac:picMk id="3" creationId="{F8C52CC7-5022-C526-AE10-493A0C3A4C84}"/>
          </ac:picMkLst>
        </pc:picChg>
        <pc:picChg chg="add del mod modCrop">
          <ac:chgData name="Mujjabi, Christopher" userId="36f45741-75b2-4784-ab4f-89d61593cd31" providerId="ADAL" clId="{AB57853B-F904-407B-BAD6-092DFA97D30C}" dt="2023-10-27T06:28:42.371" v="1032" actId="478"/>
          <ac:picMkLst>
            <pc:docMk/>
            <pc:sldMk cId="1363276423" sldId="268"/>
            <ac:picMk id="4" creationId="{E7DC5327-B612-D24D-50A3-0B7121E6064C}"/>
          </ac:picMkLst>
        </pc:picChg>
        <pc:picChg chg="add mod">
          <ac:chgData name="Mujjabi, Christopher" userId="36f45741-75b2-4784-ab4f-89d61593cd31" providerId="ADAL" clId="{AB57853B-F904-407B-BAD6-092DFA97D30C}" dt="2023-10-27T06:28:53.178" v="1034" actId="1076"/>
          <ac:picMkLst>
            <pc:docMk/>
            <pc:sldMk cId="1363276423" sldId="268"/>
            <ac:picMk id="5" creationId="{18EA660C-1591-3924-F0FE-743FD4B27E15}"/>
          </ac:picMkLst>
        </pc:picChg>
      </pc:sldChg>
      <pc:sldChg chg="addSp delSp modSp add mod ord">
        <pc:chgData name="Mujjabi, Christopher" userId="36f45741-75b2-4784-ab4f-89d61593cd31" providerId="ADAL" clId="{AB57853B-F904-407B-BAD6-092DFA97D30C}" dt="2023-10-27T06:25:18.017" v="1026" actId="1076"/>
        <pc:sldMkLst>
          <pc:docMk/>
          <pc:sldMk cId="1785741945" sldId="269"/>
        </pc:sldMkLst>
        <pc:grpChg chg="add del mod">
          <ac:chgData name="Mujjabi, Christopher" userId="36f45741-75b2-4784-ab4f-89d61593cd31" providerId="ADAL" clId="{AB57853B-F904-407B-BAD6-092DFA97D30C}" dt="2023-10-27T06:25:13.604" v="1025" actId="478"/>
          <ac:grpSpMkLst>
            <pc:docMk/>
            <pc:sldMk cId="1785741945" sldId="269"/>
            <ac:grpSpMk id="5" creationId="{E2056C75-3C89-BE65-47AB-F5616C3BC0AF}"/>
          </ac:grpSpMkLst>
        </pc:grpChg>
        <pc:picChg chg="add mod">
          <ac:chgData name="Mujjabi, Christopher" userId="36f45741-75b2-4784-ab4f-89d61593cd31" providerId="ADAL" clId="{AB57853B-F904-407B-BAD6-092DFA97D30C}" dt="2023-10-27T03:38:19.151" v="518" actId="1076"/>
          <ac:picMkLst>
            <pc:docMk/>
            <pc:sldMk cId="1785741945" sldId="269"/>
            <ac:picMk id="2" creationId="{0AC406B3-D1A5-D368-F7D4-72B0A5EE8142}"/>
          </ac:picMkLst>
        </pc:picChg>
        <pc:picChg chg="add mod modCrop">
          <ac:chgData name="Mujjabi, Christopher" userId="36f45741-75b2-4784-ab4f-89d61593cd31" providerId="ADAL" clId="{AB57853B-F904-407B-BAD6-092DFA97D30C}" dt="2023-10-27T03:39:52.637" v="551" actId="164"/>
          <ac:picMkLst>
            <pc:docMk/>
            <pc:sldMk cId="1785741945" sldId="269"/>
            <ac:picMk id="3" creationId="{96771232-FCA0-4724-7A7B-50D629E229D3}"/>
          </ac:picMkLst>
        </pc:picChg>
        <pc:picChg chg="add mod modCrop">
          <ac:chgData name="Mujjabi, Christopher" userId="36f45741-75b2-4784-ab4f-89d61593cd31" providerId="ADAL" clId="{AB57853B-F904-407B-BAD6-092DFA97D30C}" dt="2023-10-27T03:39:52.637" v="551" actId="164"/>
          <ac:picMkLst>
            <pc:docMk/>
            <pc:sldMk cId="1785741945" sldId="269"/>
            <ac:picMk id="4" creationId="{D285A77A-A7B2-7A52-F610-97B70A799FAD}"/>
          </ac:picMkLst>
        </pc:picChg>
        <pc:picChg chg="add mod">
          <ac:chgData name="Mujjabi, Christopher" userId="36f45741-75b2-4784-ab4f-89d61593cd31" providerId="ADAL" clId="{AB57853B-F904-407B-BAD6-092DFA97D30C}" dt="2023-10-27T06:25:18.017" v="1026" actId="1076"/>
          <ac:picMkLst>
            <pc:docMk/>
            <pc:sldMk cId="1785741945" sldId="269"/>
            <ac:picMk id="6" creationId="{015136C8-6974-DAD5-E07E-E6BCA0BB0124}"/>
          </ac:picMkLst>
        </pc:picChg>
      </pc:sldChg>
      <pc:sldChg chg="addSp delSp modSp add mod ord">
        <pc:chgData name="Mujjabi, Christopher" userId="36f45741-75b2-4784-ab4f-89d61593cd31" providerId="ADAL" clId="{AB57853B-F904-407B-BAD6-092DFA97D30C}" dt="2023-10-27T06:24:21.367" v="1022" actId="1076"/>
        <pc:sldMkLst>
          <pc:docMk/>
          <pc:sldMk cId="1608879967" sldId="270"/>
        </pc:sldMkLst>
        <pc:grpChg chg="add del mod">
          <ac:chgData name="Mujjabi, Christopher" userId="36f45741-75b2-4784-ab4f-89d61593cd31" providerId="ADAL" clId="{AB57853B-F904-407B-BAD6-092DFA97D30C}" dt="2023-10-27T03:40:59.477" v="597" actId="21"/>
          <ac:grpSpMkLst>
            <pc:docMk/>
            <pc:sldMk cId="1608879967" sldId="270"/>
            <ac:grpSpMk id="5" creationId="{0AA98AEF-089D-5721-BE8C-B30EE6ECF4B1}"/>
          </ac:grpSpMkLst>
        </pc:grpChg>
        <pc:picChg chg="add mod">
          <ac:chgData name="Mujjabi, Christopher" userId="36f45741-75b2-4784-ab4f-89d61593cd31" providerId="ADAL" clId="{AB57853B-F904-407B-BAD6-092DFA97D30C}" dt="2023-10-27T03:25:42.172" v="439" actId="1076"/>
          <ac:picMkLst>
            <pc:docMk/>
            <pc:sldMk cId="1608879967" sldId="270"/>
            <ac:picMk id="2" creationId="{9339AEE7-310C-0EDC-FCBE-67E95C49933C}"/>
          </ac:picMkLst>
        </pc:picChg>
        <pc:picChg chg="add mod modCrop">
          <ac:chgData name="Mujjabi, Christopher" userId="36f45741-75b2-4784-ab4f-89d61593cd31" providerId="ADAL" clId="{AB57853B-F904-407B-BAD6-092DFA97D30C}" dt="2023-10-27T03:40:22.628" v="552" actId="732"/>
          <ac:picMkLst>
            <pc:docMk/>
            <pc:sldMk cId="1608879967" sldId="270"/>
            <ac:picMk id="3" creationId="{6B30AAE1-42E2-5494-73A9-F59C74229173}"/>
          </ac:picMkLst>
        </pc:picChg>
        <pc:picChg chg="add mod modCrop">
          <ac:chgData name="Mujjabi, Christopher" userId="36f45741-75b2-4784-ab4f-89d61593cd31" providerId="ADAL" clId="{AB57853B-F904-407B-BAD6-092DFA97D30C}" dt="2023-10-27T03:28:59.516" v="453" actId="164"/>
          <ac:picMkLst>
            <pc:docMk/>
            <pc:sldMk cId="1608879967" sldId="270"/>
            <ac:picMk id="4" creationId="{D57A43E4-D149-617F-4E7B-C92B076B9C09}"/>
          </ac:picMkLst>
        </pc:picChg>
        <pc:picChg chg="add del mod">
          <ac:chgData name="Mujjabi, Christopher" userId="36f45741-75b2-4784-ab4f-89d61593cd31" providerId="ADAL" clId="{AB57853B-F904-407B-BAD6-092DFA97D30C}" dt="2023-10-27T06:24:15.504" v="1021" actId="478"/>
          <ac:picMkLst>
            <pc:docMk/>
            <pc:sldMk cId="1608879967" sldId="270"/>
            <ac:picMk id="6" creationId="{FB05C5FF-EE42-F564-AE74-CC725DAC4E33}"/>
          </ac:picMkLst>
        </pc:picChg>
        <pc:picChg chg="add mod">
          <ac:chgData name="Mujjabi, Christopher" userId="36f45741-75b2-4784-ab4f-89d61593cd31" providerId="ADAL" clId="{AB57853B-F904-407B-BAD6-092DFA97D30C}" dt="2023-10-27T06:24:21.367" v="1022" actId="1076"/>
          <ac:picMkLst>
            <pc:docMk/>
            <pc:sldMk cId="1608879967" sldId="270"/>
            <ac:picMk id="7" creationId="{B7ACD278-A2D8-D0B2-62F0-3DFA76324076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7T08:57:42.582" v="2184" actId="164"/>
        <pc:sldMkLst>
          <pc:docMk/>
          <pc:sldMk cId="3884703931" sldId="271"/>
        </pc:sldMkLst>
        <pc:spChg chg="add del mod">
          <ac:chgData name="Mujjabi, Christopher" userId="36f45741-75b2-4784-ab4f-89d61593cd31" providerId="ADAL" clId="{AB57853B-F904-407B-BAD6-092DFA97D30C}" dt="2023-10-27T04:39:44.288" v="946" actId="478"/>
          <ac:spMkLst>
            <pc:docMk/>
            <pc:sldMk cId="3884703931" sldId="271"/>
            <ac:spMk id="10" creationId="{F65308A4-D339-0402-805D-E6843CFA0357}"/>
          </ac:spMkLst>
        </pc:spChg>
        <pc:spChg chg="add mod">
          <ac:chgData name="Mujjabi, Christopher" userId="36f45741-75b2-4784-ab4f-89d61593cd31" providerId="ADAL" clId="{AB57853B-F904-407B-BAD6-092DFA97D30C}" dt="2023-10-27T08:41:39.844" v="2012" actId="1036"/>
          <ac:spMkLst>
            <pc:docMk/>
            <pc:sldMk cId="3884703931" sldId="271"/>
            <ac:spMk id="16" creationId="{F83DF4AD-CC1A-2D49-2600-A240607C9FF3}"/>
          </ac:spMkLst>
        </pc:spChg>
        <pc:spChg chg="add mod">
          <ac:chgData name="Mujjabi, Christopher" userId="36f45741-75b2-4784-ab4f-89d61593cd31" providerId="ADAL" clId="{AB57853B-F904-407B-BAD6-092DFA97D30C}" dt="2023-10-27T08:41:39.844" v="2012" actId="1036"/>
          <ac:spMkLst>
            <pc:docMk/>
            <pc:sldMk cId="3884703931" sldId="271"/>
            <ac:spMk id="17" creationId="{3B53422A-15C0-ED01-06BD-9BBED112AA7A}"/>
          </ac:spMkLst>
        </pc:spChg>
        <pc:spChg chg="add del mod">
          <ac:chgData name="Mujjabi, Christopher" userId="36f45741-75b2-4784-ab4f-89d61593cd31" providerId="ADAL" clId="{AB57853B-F904-407B-BAD6-092DFA97D30C}" dt="2023-10-27T08:41:39.844" v="2012" actId="1036"/>
          <ac:spMkLst>
            <pc:docMk/>
            <pc:sldMk cId="3884703931" sldId="271"/>
            <ac:spMk id="18" creationId="{BDA8FB24-2F18-2DB9-DA92-605EF52491F8}"/>
          </ac:spMkLst>
        </pc:spChg>
        <pc:spChg chg="add mod">
          <ac:chgData name="Mujjabi, Christopher" userId="36f45741-75b2-4784-ab4f-89d61593cd31" providerId="ADAL" clId="{AB57853B-F904-407B-BAD6-092DFA97D30C}" dt="2023-10-27T08:41:54.454" v="2018" actId="1036"/>
          <ac:spMkLst>
            <pc:docMk/>
            <pc:sldMk cId="3884703931" sldId="271"/>
            <ac:spMk id="19" creationId="{0093D706-5D65-2367-21E2-AF2E9D202FBF}"/>
          </ac:spMkLst>
        </pc:spChg>
        <pc:spChg chg="add mod">
          <ac:chgData name="Mujjabi, Christopher" userId="36f45741-75b2-4784-ab4f-89d61593cd31" providerId="ADAL" clId="{AB57853B-F904-407B-BAD6-092DFA97D30C}" dt="2023-10-27T08:41:54.454" v="2018" actId="1036"/>
          <ac:spMkLst>
            <pc:docMk/>
            <pc:sldMk cId="3884703931" sldId="271"/>
            <ac:spMk id="20" creationId="{3E155C6F-39E4-C419-8E32-A7C8B2395213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26" creationId="{AAEBC0D4-467F-AEA6-8770-608D6E4278AB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27" creationId="{0C4F2B9D-B58F-B933-3B5E-41B88CB318FF}"/>
          </ac:spMkLst>
        </pc:spChg>
        <pc:spChg chg="add mod">
          <ac:chgData name="Mujjabi, Christopher" userId="36f45741-75b2-4784-ab4f-89d61593cd31" providerId="ADAL" clId="{AB57853B-F904-407B-BAD6-092DFA97D30C}" dt="2023-10-27T08:53:24.511" v="2169" actId="164"/>
          <ac:spMkLst>
            <pc:docMk/>
            <pc:sldMk cId="3884703931" sldId="271"/>
            <ac:spMk id="28" creationId="{94720DE7-37B6-48D2-C69F-F655318C0F8A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29" creationId="{36F29BC0-8CC9-465E-DC05-80AEFD90DCD9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30" creationId="{BD95AE36-4C6B-C1A7-232C-24E5ADFBDAFC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31" creationId="{EE5D6FCB-255E-DD98-50D4-F081F14EFC4D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32" creationId="{35587A49-B903-FE96-56F3-61EE7FBA8EE7}"/>
          </ac:spMkLst>
        </pc:spChg>
        <pc:spChg chg="add mod">
          <ac:chgData name="Mujjabi, Christopher" userId="36f45741-75b2-4784-ab4f-89d61593cd31" providerId="ADAL" clId="{AB57853B-F904-407B-BAD6-092DFA97D30C}" dt="2023-10-27T08:53:24.511" v="2169" actId="164"/>
          <ac:spMkLst>
            <pc:docMk/>
            <pc:sldMk cId="3884703931" sldId="271"/>
            <ac:spMk id="33" creationId="{4F00D821-9CD7-93CF-38E9-8B0510A89D57}"/>
          </ac:spMkLst>
        </pc:spChg>
        <pc:spChg chg="add mod">
          <ac:chgData name="Mujjabi, Christopher" userId="36f45741-75b2-4784-ab4f-89d61593cd31" providerId="ADAL" clId="{AB57853B-F904-407B-BAD6-092DFA97D30C}" dt="2023-10-27T08:54:05.414" v="2174" actId="1036"/>
          <ac:spMkLst>
            <pc:docMk/>
            <pc:sldMk cId="3884703931" sldId="271"/>
            <ac:spMk id="34" creationId="{0AF55461-83E5-B16C-3416-4F3330A3363F}"/>
          </ac:spMkLst>
        </pc:spChg>
        <pc:spChg chg="add mod">
          <ac:chgData name="Mujjabi, Christopher" userId="36f45741-75b2-4784-ab4f-89d61593cd31" providerId="ADAL" clId="{AB57853B-F904-407B-BAD6-092DFA97D30C}" dt="2023-10-27T08:53:24.511" v="2169" actId="164"/>
          <ac:spMkLst>
            <pc:docMk/>
            <pc:sldMk cId="3884703931" sldId="271"/>
            <ac:spMk id="35" creationId="{13E16104-E1AC-7EC2-98CB-EE7D5CC8D296}"/>
          </ac:spMkLst>
        </pc:spChg>
        <pc:spChg chg="add mod">
          <ac:chgData name="Mujjabi, Christopher" userId="36f45741-75b2-4784-ab4f-89d61593cd31" providerId="ADAL" clId="{AB57853B-F904-407B-BAD6-092DFA97D30C}" dt="2023-10-27T08:53:24.511" v="2169" actId="164"/>
          <ac:spMkLst>
            <pc:docMk/>
            <pc:sldMk cId="3884703931" sldId="271"/>
            <ac:spMk id="36" creationId="{715C1DEB-FE0C-8081-6527-9477A3B6B01D}"/>
          </ac:spMkLst>
        </pc:spChg>
        <pc:spChg chg="add mod">
          <ac:chgData name="Mujjabi, Christopher" userId="36f45741-75b2-4784-ab4f-89d61593cd31" providerId="ADAL" clId="{AB57853B-F904-407B-BAD6-092DFA97D30C}" dt="2023-10-27T08:53:24.511" v="2169" actId="164"/>
          <ac:spMkLst>
            <pc:docMk/>
            <pc:sldMk cId="3884703931" sldId="271"/>
            <ac:spMk id="37" creationId="{0AA2A0A7-DB52-E635-3F5D-490E64E84B21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38" creationId="{6B536922-D35E-7EDC-CE10-EFEC88B5DD83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39" creationId="{527E2ABD-6DC0-C8AD-A9E9-2702C7DE0AD2}"/>
          </ac:spMkLst>
        </pc:spChg>
        <pc:spChg chg="add mod">
          <ac:chgData name="Mujjabi, Christopher" userId="36f45741-75b2-4784-ab4f-89d61593cd31" providerId="ADAL" clId="{AB57853B-F904-407B-BAD6-092DFA97D30C}" dt="2023-10-27T08:53:05.334" v="2168" actId="164"/>
          <ac:spMkLst>
            <pc:docMk/>
            <pc:sldMk cId="3884703931" sldId="271"/>
            <ac:spMk id="40" creationId="{2DD827C7-2071-610F-BC36-963B98FA9E54}"/>
          </ac:spMkLst>
        </pc:spChg>
        <pc:grpChg chg="add mod">
          <ac:chgData name="Mujjabi, Christopher" userId="36f45741-75b2-4784-ab4f-89d61593cd31" providerId="ADAL" clId="{AB57853B-F904-407B-BAD6-092DFA97D30C}" dt="2023-10-27T08:53:24.511" v="2169" actId="164"/>
          <ac:grpSpMkLst>
            <pc:docMk/>
            <pc:sldMk cId="3884703931" sldId="271"/>
            <ac:grpSpMk id="23" creationId="{09C54246-67BE-8678-43B0-D50FF86EAE36}"/>
          </ac:grpSpMkLst>
        </pc:grpChg>
        <pc:grpChg chg="add mod">
          <ac:chgData name="Mujjabi, Christopher" userId="36f45741-75b2-4784-ab4f-89d61593cd31" providerId="ADAL" clId="{AB57853B-F904-407B-BAD6-092DFA97D30C}" dt="2023-10-27T08:54:28.084" v="2175" actId="164"/>
          <ac:grpSpMkLst>
            <pc:docMk/>
            <pc:sldMk cId="3884703931" sldId="271"/>
            <ac:grpSpMk id="24" creationId="{99FBFE32-9DBD-DB94-538B-2872C4BD7D90}"/>
          </ac:grpSpMkLst>
        </pc:grpChg>
        <pc:grpChg chg="add mod">
          <ac:chgData name="Mujjabi, Christopher" userId="36f45741-75b2-4784-ab4f-89d61593cd31" providerId="ADAL" clId="{AB57853B-F904-407B-BAD6-092DFA97D30C}" dt="2023-10-27T08:54:28.084" v="2175" actId="164"/>
          <ac:grpSpMkLst>
            <pc:docMk/>
            <pc:sldMk cId="3884703931" sldId="271"/>
            <ac:grpSpMk id="25" creationId="{9D4BB33B-FED2-903E-953A-859BB2BF7EB8}"/>
          </ac:grpSpMkLst>
        </pc:grpChg>
        <pc:grpChg chg="add mod">
          <ac:chgData name="Mujjabi, Christopher" userId="36f45741-75b2-4784-ab4f-89d61593cd31" providerId="ADAL" clId="{AB57853B-F904-407B-BAD6-092DFA97D30C}" dt="2023-10-27T08:54:28.084" v="2175" actId="164"/>
          <ac:grpSpMkLst>
            <pc:docMk/>
            <pc:sldMk cId="3884703931" sldId="271"/>
            <ac:grpSpMk id="41" creationId="{719FE48C-DADB-B9F0-B87A-0C03C51E587E}"/>
          </ac:grpSpMkLst>
        </pc:grpChg>
        <pc:grpChg chg="add mod">
          <ac:chgData name="Mujjabi, Christopher" userId="36f45741-75b2-4784-ab4f-89d61593cd31" providerId="ADAL" clId="{AB57853B-F904-407B-BAD6-092DFA97D30C}" dt="2023-10-27T08:54:28.084" v="2175" actId="164"/>
          <ac:grpSpMkLst>
            <pc:docMk/>
            <pc:sldMk cId="3884703931" sldId="271"/>
            <ac:grpSpMk id="42" creationId="{DC0B2BE6-0EC6-3DF5-7C83-4D656ACBB086}"/>
          </ac:grpSpMkLst>
        </pc:grpChg>
        <pc:grpChg chg="add mod">
          <ac:chgData name="Mujjabi, Christopher" userId="36f45741-75b2-4784-ab4f-89d61593cd31" providerId="ADAL" clId="{AB57853B-F904-407B-BAD6-092DFA97D30C}" dt="2023-10-27T08:57:42.582" v="2184" actId="164"/>
          <ac:grpSpMkLst>
            <pc:docMk/>
            <pc:sldMk cId="3884703931" sldId="271"/>
            <ac:grpSpMk id="43" creationId="{E5574241-362E-B233-CB7B-C86F879BE701}"/>
          </ac:grpSpMkLst>
        </pc:grpChg>
        <pc:grpChg chg="add mod">
          <ac:chgData name="Mujjabi, Christopher" userId="36f45741-75b2-4784-ab4f-89d61593cd31" providerId="ADAL" clId="{AB57853B-F904-407B-BAD6-092DFA97D30C}" dt="2023-10-27T08:57:42.582" v="2184" actId="164"/>
          <ac:grpSpMkLst>
            <pc:docMk/>
            <pc:sldMk cId="3884703931" sldId="271"/>
            <ac:grpSpMk id="45" creationId="{3F4D32EB-5F7E-A7B2-B9D1-80CD7E0E1EC9}"/>
          </ac:grpSpMkLst>
        </pc:grpChg>
        <pc:picChg chg="add del">
          <ac:chgData name="Mujjabi, Christopher" userId="36f45741-75b2-4784-ab4f-89d61593cd31" providerId="ADAL" clId="{AB57853B-F904-407B-BAD6-092DFA97D30C}" dt="2023-10-27T04:05:38.477" v="765" actId="478"/>
          <ac:picMkLst>
            <pc:docMk/>
            <pc:sldMk cId="3884703931" sldId="271"/>
            <ac:picMk id="2" creationId="{A9D7A016-A311-2476-0ABF-9738787B8DE8}"/>
          </ac:picMkLst>
        </pc:picChg>
        <pc:picChg chg="add mod modCrop">
          <ac:chgData name="Mujjabi, Christopher" userId="36f45741-75b2-4784-ab4f-89d61593cd31" providerId="ADAL" clId="{AB57853B-F904-407B-BAD6-092DFA97D30C}" dt="2023-10-27T07:39:18.404" v="1484" actId="164"/>
          <ac:picMkLst>
            <pc:docMk/>
            <pc:sldMk cId="3884703931" sldId="271"/>
            <ac:picMk id="3" creationId="{C9BD1FE7-0925-17CA-7C10-0CC9226FD25D}"/>
          </ac:picMkLst>
        </pc:picChg>
        <pc:picChg chg="add del mod modCrop">
          <ac:chgData name="Mujjabi, Christopher" userId="36f45741-75b2-4784-ab4f-89d61593cd31" providerId="ADAL" clId="{AB57853B-F904-407B-BAD6-092DFA97D30C}" dt="2023-10-27T06:29:48.241" v="1037" actId="478"/>
          <ac:picMkLst>
            <pc:docMk/>
            <pc:sldMk cId="3884703931" sldId="271"/>
            <ac:picMk id="4" creationId="{13D334FB-890B-2049-E219-C3AD6928BA61}"/>
          </ac:picMkLst>
        </pc:picChg>
        <pc:picChg chg="add del mod modCrop">
          <ac:chgData name="Mujjabi, Christopher" userId="36f45741-75b2-4784-ab4f-89d61593cd31" providerId="ADAL" clId="{AB57853B-F904-407B-BAD6-092DFA97D30C}" dt="2023-10-27T04:15:18.696" v="783" actId="478"/>
          <ac:picMkLst>
            <pc:docMk/>
            <pc:sldMk cId="3884703931" sldId="271"/>
            <ac:picMk id="5" creationId="{2BB46BFA-923D-D6E8-D01A-53B926363633}"/>
          </ac:picMkLst>
        </pc:picChg>
        <pc:picChg chg="add del mod">
          <ac:chgData name="Mujjabi, Christopher" userId="36f45741-75b2-4784-ab4f-89d61593cd31" providerId="ADAL" clId="{AB57853B-F904-407B-BAD6-092DFA97D30C}" dt="2023-10-27T04:15:20.959" v="784" actId="478"/>
          <ac:picMkLst>
            <pc:docMk/>
            <pc:sldMk cId="3884703931" sldId="271"/>
            <ac:picMk id="6" creationId="{3A0C5393-655C-6EAE-5DA5-EC14523C0903}"/>
          </ac:picMkLst>
        </pc:picChg>
        <pc:picChg chg="add del mod">
          <ac:chgData name="Mujjabi, Christopher" userId="36f45741-75b2-4784-ab4f-89d61593cd31" providerId="ADAL" clId="{AB57853B-F904-407B-BAD6-092DFA97D30C}" dt="2023-10-27T04:24:10.659" v="794" actId="478"/>
          <ac:picMkLst>
            <pc:docMk/>
            <pc:sldMk cId="3884703931" sldId="271"/>
            <ac:picMk id="7" creationId="{1E20C92B-0052-69C2-DFA5-F40A963E6291}"/>
          </ac:picMkLst>
        </pc:picChg>
        <pc:picChg chg="add mod ord modCrop">
          <ac:chgData name="Mujjabi, Christopher" userId="36f45741-75b2-4784-ab4f-89d61593cd31" providerId="ADAL" clId="{AB57853B-F904-407B-BAD6-092DFA97D30C}" dt="2023-10-27T08:56:58.061" v="2178" actId="167"/>
          <ac:picMkLst>
            <pc:docMk/>
            <pc:sldMk cId="3884703931" sldId="271"/>
            <ac:picMk id="8" creationId="{1A3D1B6F-02B8-979D-6608-894E5D4D397A}"/>
          </ac:picMkLst>
        </pc:picChg>
        <pc:picChg chg="add del mod modCrop">
          <ac:chgData name="Mujjabi, Christopher" userId="36f45741-75b2-4784-ab4f-89d61593cd31" providerId="ADAL" clId="{AB57853B-F904-407B-BAD6-092DFA97D30C}" dt="2023-10-27T06:29:50.192" v="1038" actId="478"/>
          <ac:picMkLst>
            <pc:docMk/>
            <pc:sldMk cId="3884703931" sldId="271"/>
            <ac:picMk id="9" creationId="{7FBB581E-6C89-8F89-E2EB-FA4608871F86}"/>
          </ac:picMkLst>
        </pc:picChg>
        <pc:picChg chg="add del mod modCrop">
          <ac:chgData name="Mujjabi, Christopher" userId="36f45741-75b2-4784-ab4f-89d61593cd31" providerId="ADAL" clId="{AB57853B-F904-407B-BAD6-092DFA97D30C}" dt="2023-10-27T06:29:20.195" v="1035" actId="478"/>
          <ac:picMkLst>
            <pc:docMk/>
            <pc:sldMk cId="3884703931" sldId="271"/>
            <ac:picMk id="11" creationId="{F3532724-3B80-D368-5531-E0D042DD47F3}"/>
          </ac:picMkLst>
        </pc:picChg>
        <pc:picChg chg="add del mod modCrop">
          <ac:chgData name="Mujjabi, Christopher" userId="36f45741-75b2-4784-ab4f-89d61593cd31" providerId="ADAL" clId="{AB57853B-F904-407B-BAD6-092DFA97D30C}" dt="2023-10-27T06:29:28.595" v="1036" actId="478"/>
          <ac:picMkLst>
            <pc:docMk/>
            <pc:sldMk cId="3884703931" sldId="271"/>
            <ac:picMk id="12" creationId="{836616C1-994B-65A1-4F40-E4AFDF932CF5}"/>
          </ac:picMkLst>
        </pc:picChg>
        <pc:picChg chg="add del mod">
          <ac:chgData name="Mujjabi, Christopher" userId="36f45741-75b2-4784-ab4f-89d61593cd31" providerId="ADAL" clId="{AB57853B-F904-407B-BAD6-092DFA97D30C}" dt="2023-10-27T06:29:53.435" v="1040" actId="478"/>
          <ac:picMkLst>
            <pc:docMk/>
            <pc:sldMk cId="3884703931" sldId="271"/>
            <ac:picMk id="13" creationId="{9DB6849D-1414-8938-EA41-C65D2183D11D}"/>
          </ac:picMkLst>
        </pc:picChg>
        <pc:picChg chg="add mod modCrop">
          <ac:chgData name="Mujjabi, Christopher" userId="36f45741-75b2-4784-ab4f-89d61593cd31" providerId="ADAL" clId="{AB57853B-F904-407B-BAD6-092DFA97D30C}" dt="2023-10-27T07:39:25.637" v="1485" actId="164"/>
          <ac:picMkLst>
            <pc:docMk/>
            <pc:sldMk cId="3884703931" sldId="271"/>
            <ac:picMk id="14" creationId="{6F86C2E7-49E5-5440-00E3-65796446A395}"/>
          </ac:picMkLst>
        </pc:picChg>
        <pc:picChg chg="add mod modCrop">
          <ac:chgData name="Mujjabi, Christopher" userId="36f45741-75b2-4784-ab4f-89d61593cd31" providerId="ADAL" clId="{AB57853B-F904-407B-BAD6-092DFA97D30C}" dt="2023-10-27T07:23:48.269" v="1456" actId="164"/>
          <ac:picMkLst>
            <pc:docMk/>
            <pc:sldMk cId="3884703931" sldId="271"/>
            <ac:picMk id="15" creationId="{EB5ED89E-F1D9-78C5-7EF2-E4907523D62B}"/>
          </ac:picMkLst>
        </pc:picChg>
        <pc:picChg chg="add mod">
          <ac:chgData name="Mujjabi, Christopher" userId="36f45741-75b2-4784-ab4f-89d61593cd31" providerId="ADAL" clId="{AB57853B-F904-407B-BAD6-092DFA97D30C}" dt="2023-10-27T07:09:39.179" v="1321" actId="1036"/>
          <ac:picMkLst>
            <pc:docMk/>
            <pc:sldMk cId="3884703931" sldId="271"/>
            <ac:picMk id="21" creationId="{FE4F97E7-5221-AFA4-1655-2FE2D0A57C2E}"/>
          </ac:picMkLst>
        </pc:picChg>
        <pc:picChg chg="add mod">
          <ac:chgData name="Mujjabi, Christopher" userId="36f45741-75b2-4784-ab4f-89d61593cd31" providerId="ADAL" clId="{AB57853B-F904-407B-BAD6-092DFA97D30C}" dt="2023-10-27T07:23:48.269" v="1456" actId="164"/>
          <ac:picMkLst>
            <pc:docMk/>
            <pc:sldMk cId="3884703931" sldId="271"/>
            <ac:picMk id="22" creationId="{06BE7DC1-C5BB-2891-0514-6EC094F2F6B5}"/>
          </ac:picMkLst>
        </pc:picChg>
        <pc:picChg chg="add mod">
          <ac:chgData name="Mujjabi, Christopher" userId="36f45741-75b2-4784-ab4f-89d61593cd31" providerId="ADAL" clId="{AB57853B-F904-407B-BAD6-092DFA97D30C}" dt="2023-10-27T08:57:42.582" v="2184" actId="164"/>
          <ac:picMkLst>
            <pc:docMk/>
            <pc:sldMk cId="3884703931" sldId="271"/>
            <ac:picMk id="44" creationId="{424D546A-1291-29BC-BBF8-0C8B87C60B96}"/>
          </ac:picMkLst>
        </pc:picChg>
      </pc:sldChg>
      <pc:sldChg chg="modSp add mod ord">
        <pc:chgData name="Mujjabi, Christopher" userId="36f45741-75b2-4784-ab4f-89d61593cd31" providerId="ADAL" clId="{AB57853B-F904-407B-BAD6-092DFA97D30C}" dt="2023-10-27T04:05:16.679" v="763" actId="20577"/>
        <pc:sldMkLst>
          <pc:docMk/>
          <pc:sldMk cId="3771509574" sldId="272"/>
        </pc:sldMkLst>
        <pc:spChg chg="mod">
          <ac:chgData name="Mujjabi, Christopher" userId="36f45741-75b2-4784-ab4f-89d61593cd31" providerId="ADAL" clId="{AB57853B-F904-407B-BAD6-092DFA97D30C}" dt="2023-10-27T04:05:16.679" v="763" actId="20577"/>
          <ac:spMkLst>
            <pc:docMk/>
            <pc:sldMk cId="3771509574" sldId="272"/>
            <ac:spMk id="2" creationId="{261594D2-EE2D-3172-A6D7-09DB80A00431}"/>
          </ac:spMkLst>
        </pc:spChg>
      </pc:sldChg>
      <pc:sldChg chg="addSp delSp modSp new mod">
        <pc:chgData name="Mujjabi, Christopher" userId="36f45741-75b2-4784-ab4f-89d61593cd31" providerId="ADAL" clId="{AB57853B-F904-407B-BAD6-092DFA97D30C}" dt="2023-10-27T07:13:02.019" v="1408" actId="732"/>
        <pc:sldMkLst>
          <pc:docMk/>
          <pc:sldMk cId="2380598270" sldId="273"/>
        </pc:sldMkLst>
        <pc:picChg chg="add del mod modCrop">
          <ac:chgData name="Mujjabi, Christopher" userId="36f45741-75b2-4784-ab4f-89d61593cd31" providerId="ADAL" clId="{AB57853B-F904-407B-BAD6-092DFA97D30C}" dt="2023-10-27T04:35:42.129" v="878" actId="21"/>
          <ac:picMkLst>
            <pc:docMk/>
            <pc:sldMk cId="2380598270" sldId="273"/>
            <ac:picMk id="2" creationId="{8D653041-7E12-5B65-3DAA-8DDC267A975D}"/>
          </ac:picMkLst>
        </pc:picChg>
        <pc:picChg chg="add mod modCrop">
          <ac:chgData name="Mujjabi, Christopher" userId="36f45741-75b2-4784-ab4f-89d61593cd31" providerId="ADAL" clId="{AB57853B-F904-407B-BAD6-092DFA97D30C}" dt="2023-10-27T04:36:19.933" v="888" actId="1076"/>
          <ac:picMkLst>
            <pc:docMk/>
            <pc:sldMk cId="2380598270" sldId="273"/>
            <ac:picMk id="3" creationId="{80D4AC9D-FB54-AAC4-5ACF-28CA470C0FD3}"/>
          </ac:picMkLst>
        </pc:picChg>
        <pc:picChg chg="add mod modCrop">
          <ac:chgData name="Mujjabi, Christopher" userId="36f45741-75b2-4784-ab4f-89d61593cd31" providerId="ADAL" clId="{AB57853B-F904-407B-BAD6-092DFA97D30C}" dt="2023-10-27T04:36:15.261" v="887" actId="1076"/>
          <ac:picMkLst>
            <pc:docMk/>
            <pc:sldMk cId="2380598270" sldId="273"/>
            <ac:picMk id="4" creationId="{9960869A-1196-BFBC-087D-6DEAC8F9E876}"/>
          </ac:picMkLst>
        </pc:picChg>
        <pc:picChg chg="add mod modCrop">
          <ac:chgData name="Mujjabi, Christopher" userId="36f45741-75b2-4784-ab4f-89d61593cd31" providerId="ADAL" clId="{AB57853B-F904-407B-BAD6-092DFA97D30C}" dt="2023-10-27T04:38:53.849" v="937" actId="732"/>
          <ac:picMkLst>
            <pc:docMk/>
            <pc:sldMk cId="2380598270" sldId="273"/>
            <ac:picMk id="5" creationId="{C9514EB1-E0B5-41AF-0010-D0517DEE1C5D}"/>
          </ac:picMkLst>
        </pc:picChg>
        <pc:picChg chg="add mod modCrop">
          <ac:chgData name="Mujjabi, Christopher" userId="36f45741-75b2-4784-ab4f-89d61593cd31" providerId="ADAL" clId="{AB57853B-F904-407B-BAD6-092DFA97D30C}" dt="2023-10-27T05:59:36.119" v="1005" actId="14100"/>
          <ac:picMkLst>
            <pc:docMk/>
            <pc:sldMk cId="2380598270" sldId="273"/>
            <ac:picMk id="6" creationId="{2E0436C1-F292-3015-607B-894F99D3A697}"/>
          </ac:picMkLst>
        </pc:picChg>
        <pc:picChg chg="add del mod modCrop">
          <ac:chgData name="Mujjabi, Christopher" userId="36f45741-75b2-4784-ab4f-89d61593cd31" providerId="ADAL" clId="{AB57853B-F904-407B-BAD6-092DFA97D30C}" dt="2023-10-27T07:12:51.535" v="1405" actId="21"/>
          <ac:picMkLst>
            <pc:docMk/>
            <pc:sldMk cId="2380598270" sldId="273"/>
            <ac:picMk id="7" creationId="{7BA0F08B-47CB-1B38-8510-9199C7849A6A}"/>
          </ac:picMkLst>
        </pc:picChg>
        <pc:picChg chg="add mod modCrop">
          <ac:chgData name="Mujjabi, Christopher" userId="36f45741-75b2-4784-ab4f-89d61593cd31" providerId="ADAL" clId="{AB57853B-F904-407B-BAD6-092DFA97D30C}" dt="2023-10-27T07:13:02.019" v="1408" actId="732"/>
          <ac:picMkLst>
            <pc:docMk/>
            <pc:sldMk cId="2380598270" sldId="273"/>
            <ac:picMk id="8" creationId="{F4ACBD59-6ADE-303B-D5A2-A4FAA4EC330A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7T09:01:38.752" v="2187" actId="1076"/>
        <pc:sldMkLst>
          <pc:docMk/>
          <pc:sldMk cId="2373797014" sldId="274"/>
        </pc:sldMkLst>
        <pc:spChg chg="add mod">
          <ac:chgData name="Mujjabi, Christopher" userId="36f45741-75b2-4784-ab4f-89d61593cd31" providerId="ADAL" clId="{AB57853B-F904-407B-BAD6-092DFA97D30C}" dt="2023-10-27T08:30:15.309" v="1790" actId="1036"/>
          <ac:spMkLst>
            <pc:docMk/>
            <pc:sldMk cId="2373797014" sldId="274"/>
            <ac:spMk id="10" creationId="{00A8BBA8-B523-9926-6193-E090FF22376F}"/>
          </ac:spMkLst>
        </pc:spChg>
        <pc:spChg chg="add mod">
          <ac:chgData name="Mujjabi, Christopher" userId="36f45741-75b2-4784-ab4f-89d61593cd31" providerId="ADAL" clId="{AB57853B-F904-407B-BAD6-092DFA97D30C}" dt="2023-10-27T08:30:15.309" v="1790" actId="1036"/>
          <ac:spMkLst>
            <pc:docMk/>
            <pc:sldMk cId="2373797014" sldId="274"/>
            <ac:spMk id="11" creationId="{21BD37D4-9FDE-971E-5E37-745440FBE507}"/>
          </ac:spMkLst>
        </pc:spChg>
        <pc:spChg chg="add mod">
          <ac:chgData name="Mujjabi, Christopher" userId="36f45741-75b2-4784-ab4f-89d61593cd31" providerId="ADAL" clId="{AB57853B-F904-407B-BAD6-092DFA97D30C}" dt="2023-10-27T08:30:15.309" v="1790" actId="1036"/>
          <ac:spMkLst>
            <pc:docMk/>
            <pc:sldMk cId="2373797014" sldId="274"/>
            <ac:spMk id="12" creationId="{7F6C0D08-E75C-A01F-79A6-E4B2F17A30CF}"/>
          </ac:spMkLst>
        </pc:spChg>
        <pc:spChg chg="add mod">
          <ac:chgData name="Mujjabi, Christopher" userId="36f45741-75b2-4784-ab4f-89d61593cd31" providerId="ADAL" clId="{AB57853B-F904-407B-BAD6-092DFA97D30C}" dt="2023-10-27T08:37:36.160" v="1991" actId="1036"/>
          <ac:spMkLst>
            <pc:docMk/>
            <pc:sldMk cId="2373797014" sldId="274"/>
            <ac:spMk id="13" creationId="{36395CBD-A9B5-7432-B167-B15EE1051C09}"/>
          </ac:spMkLst>
        </pc:spChg>
        <pc:spChg chg="add mod">
          <ac:chgData name="Mujjabi, Christopher" userId="36f45741-75b2-4784-ab4f-89d61593cd31" providerId="ADAL" clId="{AB57853B-F904-407B-BAD6-092DFA97D30C}" dt="2023-10-27T08:37:48.213" v="2004" actId="1038"/>
          <ac:spMkLst>
            <pc:docMk/>
            <pc:sldMk cId="2373797014" sldId="274"/>
            <ac:spMk id="14" creationId="{9C9170F3-C936-CE14-866D-A0B8A0E67ABE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2" creationId="{55405D26-AFB0-8E5B-5EB5-049992746F2A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3" creationId="{6F7D4632-FD59-2F51-8B06-3C1CAF9478E5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24" creationId="{D029F6BB-DDF8-C6FD-343D-F00D0E1EF05E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5" creationId="{C5594730-0EF2-D333-4C42-F775AE5C9C85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6" creationId="{7FE684AC-0178-6DEC-3012-3AA8D3079E36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7" creationId="{74B07F2C-D74D-C5E3-8B29-90D028B4F93E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28" creationId="{44488FC2-B429-12F0-F4EA-4F1D90C12107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29" creationId="{922FEB8D-7DD4-29AB-B89D-F35B2062E77A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30" creationId="{84ED0829-4290-1139-EA45-5B9D80B0A026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31" creationId="{B4D1289E-24AA-ABE7-04CC-ACF5B9F0153B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32" creationId="{5157375D-52FD-E9AB-29C6-9F198381F2B2}"/>
          </ac:spMkLst>
        </pc:spChg>
        <pc:spChg chg="add mod">
          <ac:chgData name="Mujjabi, Christopher" userId="36f45741-75b2-4784-ab4f-89d61593cd31" providerId="ADAL" clId="{AB57853B-F904-407B-BAD6-092DFA97D30C}" dt="2023-10-27T08:37:09.105" v="1986" actId="164"/>
          <ac:spMkLst>
            <pc:docMk/>
            <pc:sldMk cId="2373797014" sldId="274"/>
            <ac:spMk id="33" creationId="{6ABB2E3C-BB03-EBEE-CD6E-8253E50383E4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35" creationId="{9414B423-0FDB-3799-A766-DB7913E5B155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36" creationId="{946F3389-951F-7B26-68F4-0086DAE5C563}"/>
          </ac:spMkLst>
        </pc:spChg>
        <pc:spChg chg="add mod">
          <ac:chgData name="Mujjabi, Christopher" userId="36f45741-75b2-4784-ab4f-89d61593cd31" providerId="ADAL" clId="{AB57853B-F904-407B-BAD6-092DFA97D30C}" dt="2023-10-27T08:36:39.538" v="1983" actId="164"/>
          <ac:spMkLst>
            <pc:docMk/>
            <pc:sldMk cId="2373797014" sldId="274"/>
            <ac:spMk id="37" creationId="{EE1BF641-59B5-13D7-00C6-2604EFDA9943}"/>
          </ac:spMkLst>
        </pc:spChg>
        <pc:grpChg chg="add del mod">
          <ac:chgData name="Mujjabi, Christopher" userId="36f45741-75b2-4784-ab4f-89d61593cd31" providerId="ADAL" clId="{AB57853B-F904-407B-BAD6-092DFA97D30C}" dt="2023-10-27T06:32:20.452" v="1092" actId="478"/>
          <ac:grpSpMkLst>
            <pc:docMk/>
            <pc:sldMk cId="2373797014" sldId="274"/>
            <ac:grpSpMk id="3" creationId="{6C0D4685-26A4-E62B-8A01-B618D8C4ABAF}"/>
          </ac:grpSpMkLst>
        </pc:grpChg>
        <pc:grpChg chg="add mod">
          <ac:chgData name="Mujjabi, Christopher" userId="36f45741-75b2-4784-ab4f-89d61593cd31" providerId="ADAL" clId="{AB57853B-F904-407B-BAD6-092DFA97D30C}" dt="2023-10-27T08:37:09.105" v="1986" actId="164"/>
          <ac:grpSpMkLst>
            <pc:docMk/>
            <pc:sldMk cId="2373797014" sldId="274"/>
            <ac:grpSpMk id="19" creationId="{1729B634-5AEC-0CCB-C4EB-2B627A4B9B50}"/>
          </ac:grpSpMkLst>
        </pc:grpChg>
        <pc:grpChg chg="add mod">
          <ac:chgData name="Mujjabi, Christopher" userId="36f45741-75b2-4784-ab4f-89d61593cd31" providerId="ADAL" clId="{AB57853B-F904-407B-BAD6-092DFA97D30C}" dt="2023-10-27T09:01:35.161" v="2185" actId="164"/>
          <ac:grpSpMkLst>
            <pc:docMk/>
            <pc:sldMk cId="2373797014" sldId="274"/>
            <ac:grpSpMk id="20" creationId="{065F786D-28D1-0A78-83E8-7E020E8AB781}"/>
          </ac:grpSpMkLst>
        </pc:grpChg>
        <pc:grpChg chg="add mod">
          <ac:chgData name="Mujjabi, Christopher" userId="36f45741-75b2-4784-ab4f-89d61593cd31" providerId="ADAL" clId="{AB57853B-F904-407B-BAD6-092DFA97D30C}" dt="2023-10-27T09:01:35.161" v="2185" actId="164"/>
          <ac:grpSpMkLst>
            <pc:docMk/>
            <pc:sldMk cId="2373797014" sldId="274"/>
            <ac:grpSpMk id="21" creationId="{58DDED44-72DA-0781-D7EB-184F07F87D21}"/>
          </ac:grpSpMkLst>
        </pc:grpChg>
        <pc:grpChg chg="add mod">
          <ac:chgData name="Mujjabi, Christopher" userId="36f45741-75b2-4784-ab4f-89d61593cd31" providerId="ADAL" clId="{AB57853B-F904-407B-BAD6-092DFA97D30C}" dt="2023-10-27T08:36:39.538" v="1983" actId="164"/>
          <ac:grpSpMkLst>
            <pc:docMk/>
            <pc:sldMk cId="2373797014" sldId="274"/>
            <ac:grpSpMk id="34" creationId="{C5799B88-F449-5B5D-D38E-847DFE1421B6}"/>
          </ac:grpSpMkLst>
        </pc:grpChg>
        <pc:grpChg chg="add mod">
          <ac:chgData name="Mujjabi, Christopher" userId="36f45741-75b2-4784-ab4f-89d61593cd31" providerId="ADAL" clId="{AB57853B-F904-407B-BAD6-092DFA97D30C}" dt="2023-10-27T09:01:35.161" v="2185" actId="164"/>
          <ac:grpSpMkLst>
            <pc:docMk/>
            <pc:sldMk cId="2373797014" sldId="274"/>
            <ac:grpSpMk id="38" creationId="{380F4449-095A-D315-C43C-D0E07E8D6600}"/>
          </ac:grpSpMkLst>
        </pc:grpChg>
        <pc:grpChg chg="add mod">
          <ac:chgData name="Mujjabi, Christopher" userId="36f45741-75b2-4784-ab4f-89d61593cd31" providerId="ADAL" clId="{AB57853B-F904-407B-BAD6-092DFA97D30C}" dt="2023-10-27T09:01:35.161" v="2185" actId="164"/>
          <ac:grpSpMkLst>
            <pc:docMk/>
            <pc:sldMk cId="2373797014" sldId="274"/>
            <ac:grpSpMk id="39" creationId="{5772CB2C-9C3C-1637-B949-3CF05375C812}"/>
          </ac:grpSpMkLst>
        </pc:grpChg>
        <pc:grpChg chg="add mod">
          <ac:chgData name="Mujjabi, Christopher" userId="36f45741-75b2-4784-ab4f-89d61593cd31" providerId="ADAL" clId="{AB57853B-F904-407B-BAD6-092DFA97D30C}" dt="2023-10-27T09:01:38.752" v="2187" actId="1076"/>
          <ac:grpSpMkLst>
            <pc:docMk/>
            <pc:sldMk cId="2373797014" sldId="274"/>
            <ac:grpSpMk id="40" creationId="{848C1375-4771-50FE-B68E-3FD95E672543}"/>
          </ac:grpSpMkLst>
        </pc:grpChg>
        <pc:picChg chg="add mod modCrop">
          <ac:chgData name="Mujjabi, Christopher" userId="36f45741-75b2-4784-ab4f-89d61593cd31" providerId="ADAL" clId="{AB57853B-F904-407B-BAD6-092DFA97D30C}" dt="2023-10-27T07:39:08.583" v="1483" actId="164"/>
          <ac:picMkLst>
            <pc:docMk/>
            <pc:sldMk cId="2373797014" sldId="274"/>
            <ac:picMk id="2" creationId="{B8E6D097-73ED-72E0-5B0D-211715D163E0}"/>
          </ac:picMkLst>
        </pc:picChg>
        <pc:picChg chg="mod modCrop">
          <ac:chgData name="Mujjabi, Christopher" userId="36f45741-75b2-4784-ab4f-89d61593cd31" providerId="ADAL" clId="{AB57853B-F904-407B-BAD6-092DFA97D30C}" dt="2023-10-27T04:45:18.654" v="956" actId="732"/>
          <ac:picMkLst>
            <pc:docMk/>
            <pc:sldMk cId="2373797014" sldId="274"/>
            <ac:picMk id="4" creationId="{F88A86E4-AD1A-1461-91F6-E3C7FCCBE851}"/>
          </ac:picMkLst>
        </pc:picChg>
        <pc:picChg chg="mod">
          <ac:chgData name="Mujjabi, Christopher" userId="36f45741-75b2-4784-ab4f-89d61593cd31" providerId="ADAL" clId="{AB57853B-F904-407B-BAD6-092DFA97D30C}" dt="2023-10-27T04:44:53.096" v="952"/>
          <ac:picMkLst>
            <pc:docMk/>
            <pc:sldMk cId="2373797014" sldId="274"/>
            <ac:picMk id="5" creationId="{CDF27139-5E52-E143-6D06-E79CE6C51858}"/>
          </ac:picMkLst>
        </pc:picChg>
        <pc:picChg chg="add mod ord modCrop">
          <ac:chgData name="Mujjabi, Christopher" userId="36f45741-75b2-4784-ab4f-89d61593cd31" providerId="ADAL" clId="{AB57853B-F904-407B-BAD6-092DFA97D30C}" dt="2023-10-27T07:48:47.016" v="1541" actId="164"/>
          <ac:picMkLst>
            <pc:docMk/>
            <pc:sldMk cId="2373797014" sldId="274"/>
            <ac:picMk id="6" creationId="{F6C9FCAE-BCE4-200C-E097-F336D143277F}"/>
          </ac:picMkLst>
        </pc:picChg>
        <pc:picChg chg="add del mod modCrop">
          <ac:chgData name="Mujjabi, Christopher" userId="36f45741-75b2-4784-ab4f-89d61593cd31" providerId="ADAL" clId="{AB57853B-F904-407B-BAD6-092DFA97D30C}" dt="2023-10-27T06:32:22.984" v="1093" actId="478"/>
          <ac:picMkLst>
            <pc:docMk/>
            <pc:sldMk cId="2373797014" sldId="274"/>
            <ac:picMk id="7" creationId="{A3B49271-524A-DA32-CE2E-2C98C21055F2}"/>
          </ac:picMkLst>
        </pc:picChg>
        <pc:picChg chg="add del mod modCrop">
          <ac:chgData name="Mujjabi, Christopher" userId="36f45741-75b2-4784-ab4f-89d61593cd31" providerId="ADAL" clId="{AB57853B-F904-407B-BAD6-092DFA97D30C}" dt="2023-10-27T07:38:59.769" v="1482" actId="164"/>
          <ac:picMkLst>
            <pc:docMk/>
            <pc:sldMk cId="2373797014" sldId="274"/>
            <ac:picMk id="8" creationId="{93670A76-312E-536B-C365-15298A76BE5D}"/>
          </ac:picMkLst>
        </pc:picChg>
        <pc:picChg chg="add mod modCrop">
          <ac:chgData name="Mujjabi, Christopher" userId="36f45741-75b2-4784-ab4f-89d61593cd31" providerId="ADAL" clId="{AB57853B-F904-407B-BAD6-092DFA97D30C}" dt="2023-10-27T07:23:39.749" v="1455" actId="164"/>
          <ac:picMkLst>
            <pc:docMk/>
            <pc:sldMk cId="2373797014" sldId="274"/>
            <ac:picMk id="9" creationId="{42720058-6C2B-4437-B165-7C4B47BC3A7A}"/>
          </ac:picMkLst>
        </pc:picChg>
        <pc:picChg chg="add del mod">
          <ac:chgData name="Mujjabi, Christopher" userId="36f45741-75b2-4784-ab4f-89d61593cd31" providerId="ADAL" clId="{AB57853B-F904-407B-BAD6-092DFA97D30C}" dt="2023-10-27T07:09:52.906" v="1323" actId="478"/>
          <ac:picMkLst>
            <pc:docMk/>
            <pc:sldMk cId="2373797014" sldId="274"/>
            <ac:picMk id="15" creationId="{1228F024-E787-19B2-B00F-5F43CBCC7F5B}"/>
          </ac:picMkLst>
        </pc:picChg>
        <pc:picChg chg="add mod">
          <ac:chgData name="Mujjabi, Christopher" userId="36f45741-75b2-4784-ab4f-89d61593cd31" providerId="ADAL" clId="{AB57853B-F904-407B-BAD6-092DFA97D30C}" dt="2023-10-27T07:48:47.016" v="1541" actId="164"/>
          <ac:picMkLst>
            <pc:docMk/>
            <pc:sldMk cId="2373797014" sldId="274"/>
            <ac:picMk id="16" creationId="{0C7EA8FC-4BDD-7FD2-B39C-9F8AF10BDB02}"/>
          </ac:picMkLst>
        </pc:picChg>
        <pc:picChg chg="add del mod">
          <ac:chgData name="Mujjabi, Christopher" userId="36f45741-75b2-4784-ab4f-89d61593cd31" providerId="ADAL" clId="{AB57853B-F904-407B-BAD6-092DFA97D30C}" dt="2023-10-27T07:23:20.134" v="1452" actId="478"/>
          <ac:picMkLst>
            <pc:docMk/>
            <pc:sldMk cId="2373797014" sldId="274"/>
            <ac:picMk id="17" creationId="{65F5B45C-CCCE-1365-6BC1-53E5B9CA9116}"/>
          </ac:picMkLst>
        </pc:picChg>
        <pc:picChg chg="add mod">
          <ac:chgData name="Mujjabi, Christopher" userId="36f45741-75b2-4784-ab4f-89d61593cd31" providerId="ADAL" clId="{AB57853B-F904-407B-BAD6-092DFA97D30C}" dt="2023-10-27T07:23:39.749" v="1455" actId="164"/>
          <ac:picMkLst>
            <pc:docMk/>
            <pc:sldMk cId="2373797014" sldId="274"/>
            <ac:picMk id="18" creationId="{2FBC8ED1-844F-C813-00C3-27B54F9CE25F}"/>
          </ac:picMkLst>
        </pc:picChg>
      </pc:sldChg>
      <pc:sldChg chg="addSp modSp new mod">
        <pc:chgData name="Mujjabi, Christopher" userId="36f45741-75b2-4784-ab4f-89d61593cd31" providerId="ADAL" clId="{AB57853B-F904-407B-BAD6-092DFA97D30C}" dt="2023-10-27T05:55:05.954" v="991" actId="1076"/>
        <pc:sldMkLst>
          <pc:docMk/>
          <pc:sldMk cId="2606773928" sldId="275"/>
        </pc:sldMkLst>
        <pc:picChg chg="add mod">
          <ac:chgData name="Mujjabi, Christopher" userId="36f45741-75b2-4784-ab4f-89d61593cd31" providerId="ADAL" clId="{AB57853B-F904-407B-BAD6-092DFA97D30C}" dt="2023-10-27T05:55:05.954" v="991" actId="1076"/>
          <ac:picMkLst>
            <pc:docMk/>
            <pc:sldMk cId="2606773928" sldId="275"/>
            <ac:picMk id="2" creationId="{2E9E7A48-E896-C8ED-4FAC-D421B4FAAAFE}"/>
          </ac:picMkLst>
        </pc:picChg>
        <pc:picChg chg="add mod">
          <ac:chgData name="Mujjabi, Christopher" userId="36f45741-75b2-4784-ab4f-89d61593cd31" providerId="ADAL" clId="{AB57853B-F904-407B-BAD6-092DFA97D30C}" dt="2023-10-27T05:55:04.547" v="990" actId="1076"/>
          <ac:picMkLst>
            <pc:docMk/>
            <pc:sldMk cId="2606773928" sldId="275"/>
            <ac:picMk id="3" creationId="{ED9E7E65-8625-81B9-34BF-CBB799C17D0B}"/>
          </ac:picMkLst>
        </pc:picChg>
      </pc:sldChg>
      <pc:sldChg chg="addSp delSp modSp new del mod">
        <pc:chgData name="Mujjabi, Christopher" userId="36f45741-75b2-4784-ab4f-89d61593cd31" providerId="ADAL" clId="{AB57853B-F904-407B-BAD6-092DFA97D30C}" dt="2023-10-27T08:25:20.475" v="1657" actId="2696"/>
        <pc:sldMkLst>
          <pc:docMk/>
          <pc:sldMk cId="4108918840" sldId="276"/>
        </pc:sldMkLst>
        <pc:picChg chg="add del">
          <ac:chgData name="Mujjabi, Christopher" userId="36f45741-75b2-4784-ab4f-89d61593cd31" providerId="ADAL" clId="{AB57853B-F904-407B-BAD6-092DFA97D30C}" dt="2023-10-27T05:55:19.722" v="994" actId="478"/>
          <ac:picMkLst>
            <pc:docMk/>
            <pc:sldMk cId="4108918840" sldId="276"/>
            <ac:picMk id="2" creationId="{498257EB-B051-865C-E7E0-DE2CC7BE1C11}"/>
          </ac:picMkLst>
        </pc:picChg>
        <pc:picChg chg="add mod modCrop">
          <ac:chgData name="Mujjabi, Christopher" userId="36f45741-75b2-4784-ab4f-89d61593cd31" providerId="ADAL" clId="{AB57853B-F904-407B-BAD6-092DFA97D30C}" dt="2023-10-27T05:55:31.132" v="996" actId="732"/>
          <ac:picMkLst>
            <pc:docMk/>
            <pc:sldMk cId="4108918840" sldId="276"/>
            <ac:picMk id="3" creationId="{8B44ED27-E159-1144-4205-CAF06A68F24B}"/>
          </ac:picMkLst>
        </pc:picChg>
        <pc:picChg chg="add mod modCrop">
          <ac:chgData name="Mujjabi, Christopher" userId="36f45741-75b2-4784-ab4f-89d61593cd31" providerId="ADAL" clId="{AB57853B-F904-407B-BAD6-092DFA97D30C}" dt="2023-10-27T06:00:00.970" v="1012" actId="732"/>
          <ac:picMkLst>
            <pc:docMk/>
            <pc:sldMk cId="4108918840" sldId="276"/>
            <ac:picMk id="4" creationId="{1DC49F0F-16AF-E627-E45F-815ED26271D8}"/>
          </ac:picMkLst>
        </pc:picChg>
        <pc:picChg chg="add mod modCrop">
          <ac:chgData name="Mujjabi, Christopher" userId="36f45741-75b2-4784-ab4f-89d61593cd31" providerId="ADAL" clId="{AB57853B-F904-407B-BAD6-092DFA97D30C}" dt="2023-10-27T06:00:22.217" v="1016" actId="732"/>
          <ac:picMkLst>
            <pc:docMk/>
            <pc:sldMk cId="4108918840" sldId="276"/>
            <ac:picMk id="5" creationId="{CDECA01E-F486-5A1F-BB80-26844470126A}"/>
          </ac:picMkLst>
        </pc:picChg>
      </pc:sldChg>
      <pc:sldChg chg="addSp delSp modSp new mod">
        <pc:chgData name="Mujjabi, Christopher" userId="36f45741-75b2-4784-ab4f-89d61593cd31" providerId="ADAL" clId="{AB57853B-F904-407B-BAD6-092DFA97D30C}" dt="2023-10-27T08:28:14.278" v="1777" actId="1076"/>
        <pc:sldMkLst>
          <pc:docMk/>
          <pc:sldMk cId="2936613978" sldId="277"/>
        </pc:sldMkLst>
        <pc:spChg chg="add del mod">
          <ac:chgData name="Mujjabi, Christopher" userId="36f45741-75b2-4784-ab4f-89d61593cd31" providerId="ADAL" clId="{AB57853B-F904-407B-BAD6-092DFA97D30C}" dt="2023-10-27T07:44:47.937" v="1490" actId="478"/>
          <ac:spMkLst>
            <pc:docMk/>
            <pc:sldMk cId="2936613978" sldId="277"/>
            <ac:spMk id="3" creationId="{6245A196-BB77-AF7F-6422-44B0BDE1384B}"/>
          </ac:spMkLst>
        </pc:spChg>
        <pc:spChg chg="add del">
          <ac:chgData name="Mujjabi, Christopher" userId="36f45741-75b2-4784-ab4f-89d61593cd31" providerId="ADAL" clId="{AB57853B-F904-407B-BAD6-092DFA97D30C}" dt="2023-10-27T07:44:53.340" v="1492" actId="478"/>
          <ac:spMkLst>
            <pc:docMk/>
            <pc:sldMk cId="2936613978" sldId="277"/>
            <ac:spMk id="4" creationId="{66BEAD97-7815-2266-E79C-57B73760A19C}"/>
          </ac:spMkLst>
        </pc:spChg>
        <pc:spChg chg="add del">
          <ac:chgData name="Mujjabi, Christopher" userId="36f45741-75b2-4784-ab4f-89d61593cd31" providerId="ADAL" clId="{AB57853B-F904-407B-BAD6-092DFA97D30C}" dt="2023-10-27T07:44:56.515" v="1494" actId="478"/>
          <ac:spMkLst>
            <pc:docMk/>
            <pc:sldMk cId="2936613978" sldId="277"/>
            <ac:spMk id="5" creationId="{FE68A5BC-7968-D7C7-6E0D-C2A937EC3904}"/>
          </ac:spMkLst>
        </pc:spChg>
        <pc:spChg chg="add del mod">
          <ac:chgData name="Mujjabi, Christopher" userId="36f45741-75b2-4784-ab4f-89d61593cd31" providerId="ADAL" clId="{AB57853B-F904-407B-BAD6-092DFA97D30C}" dt="2023-10-27T07:45:06.484" v="1498" actId="478"/>
          <ac:spMkLst>
            <pc:docMk/>
            <pc:sldMk cId="2936613978" sldId="277"/>
            <ac:spMk id="7" creationId="{18EA69CE-0C6F-736C-330A-81038CAA6CAC}"/>
          </ac:spMkLst>
        </pc:spChg>
        <pc:picChg chg="add mod modCrop">
          <ac:chgData name="Mujjabi, Christopher" userId="36f45741-75b2-4784-ab4f-89d61593cd31" providerId="ADAL" clId="{AB57853B-F904-407B-BAD6-092DFA97D30C}" dt="2023-10-27T08:28:14.278" v="1777" actId="1076"/>
          <ac:picMkLst>
            <pc:docMk/>
            <pc:sldMk cId="2936613978" sldId="277"/>
            <ac:picMk id="9" creationId="{A4AB7836-1243-0D27-27CB-A182F9359566}"/>
          </ac:picMkLst>
        </pc:picChg>
        <pc:picChg chg="add mod modCrop">
          <ac:chgData name="Mujjabi, Christopher" userId="36f45741-75b2-4784-ab4f-89d61593cd31" providerId="ADAL" clId="{AB57853B-F904-407B-BAD6-092DFA97D30C}" dt="2023-10-27T08:28:12.510" v="1776" actId="1076"/>
          <ac:picMkLst>
            <pc:docMk/>
            <pc:sldMk cId="2936613978" sldId="277"/>
            <ac:picMk id="11" creationId="{0900772A-A39D-DD1F-15EE-4F49BB08B57B}"/>
          </ac:picMkLst>
        </pc:picChg>
      </pc:sldChg>
      <pc:sldChg chg="addSp modSp new mod">
        <pc:chgData name="Mujjabi, Christopher" userId="36f45741-75b2-4784-ab4f-89d61593cd31" providerId="ADAL" clId="{AB57853B-F904-407B-BAD6-092DFA97D30C}" dt="2023-10-27T08:07:26.564" v="1656" actId="164"/>
        <pc:sldMkLst>
          <pc:docMk/>
          <pc:sldMk cId="4218345379" sldId="278"/>
        </pc:sldMkLst>
        <pc:grpChg chg="add mod">
          <ac:chgData name="Mujjabi, Christopher" userId="36f45741-75b2-4784-ab4f-89d61593cd31" providerId="ADAL" clId="{AB57853B-F904-407B-BAD6-092DFA97D30C}" dt="2023-10-27T08:07:26.564" v="1656" actId="164"/>
          <ac:grpSpMkLst>
            <pc:docMk/>
            <pc:sldMk cId="4218345379" sldId="278"/>
            <ac:grpSpMk id="5" creationId="{78E99773-FF9D-4107-3C9E-271BF1ABFC46}"/>
          </ac:grpSpMkLst>
        </pc:grpChg>
        <pc:picChg chg="add mod modCrop">
          <ac:chgData name="Mujjabi, Christopher" userId="36f45741-75b2-4784-ab4f-89d61593cd31" providerId="ADAL" clId="{AB57853B-F904-407B-BAD6-092DFA97D30C}" dt="2023-10-27T08:07:26.564" v="1656" actId="164"/>
          <ac:picMkLst>
            <pc:docMk/>
            <pc:sldMk cId="4218345379" sldId="278"/>
            <ac:picMk id="2" creationId="{4E83BA79-B96F-C081-E4A3-B5AEBD0D495C}"/>
          </ac:picMkLst>
        </pc:picChg>
        <pc:picChg chg="add mod modCrop">
          <ac:chgData name="Mujjabi, Christopher" userId="36f45741-75b2-4784-ab4f-89d61593cd31" providerId="ADAL" clId="{AB57853B-F904-407B-BAD6-092DFA97D30C}" dt="2023-10-27T08:07:26.564" v="1656" actId="164"/>
          <ac:picMkLst>
            <pc:docMk/>
            <pc:sldMk cId="4218345379" sldId="278"/>
            <ac:picMk id="3" creationId="{FF0BE805-9243-99B0-BBAF-AB61FCC4C956}"/>
          </ac:picMkLst>
        </pc:picChg>
        <pc:picChg chg="add mod">
          <ac:chgData name="Mujjabi, Christopher" userId="36f45741-75b2-4784-ab4f-89d61593cd31" providerId="ADAL" clId="{AB57853B-F904-407B-BAD6-092DFA97D30C}" dt="2023-10-27T08:07:26.564" v="1656" actId="164"/>
          <ac:picMkLst>
            <pc:docMk/>
            <pc:sldMk cId="4218345379" sldId="278"/>
            <ac:picMk id="4" creationId="{2334CA53-762C-2DAA-D6B1-76D264394B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D98D-0E6E-7863-627D-B897FD00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8D4F8-41B8-E0A5-A344-F7B39162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C476-7E48-2637-2993-6126C66D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A6E7-1118-ABA6-D09E-7AC13819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40AC-ABCF-EA6F-3851-7A16581B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9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92C8-B8A0-8A10-94A2-16686E10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8E460-7354-72BD-19A9-22E61D2E9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6846-C8D9-BACD-8AB8-878200B2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D464-4466-DCC1-E9E4-42009C6A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A04A-9FBF-D8C6-F608-4101B2D6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10C41-96FC-932E-06CD-14F51A2B2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76A8E-5BF9-77FB-DC74-BB57932E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9EB3-C08D-F541-30DB-9904C28E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9075-B1D1-5217-8292-8BC4CCC7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2540-93B2-43F7-4460-D280E20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08B-D128-0B2C-6BF9-5DED791A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F947-9A33-C28D-920E-200DA818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73F5-758E-2FA2-5D17-EB46D3E4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4555-577B-0C1C-0A07-D7AE9A5D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391B-38F9-F83C-282F-29C25F3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0F2-E9DA-7824-326A-8FF83BD8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4C23-44BE-8F70-5EEC-AD34549E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50ED-D5E2-5DF4-83DF-62E71A0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D1F9-AD79-87E4-1922-2AD73E43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2EA6-CC73-DA55-E229-1DC661D1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B648-5789-6DF1-7290-705A75A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4FDA-9D4D-46BD-A4F4-46C3B5EE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A573-84C7-3C96-DAF9-8BE01255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60ACC-2982-4AF0-F3F7-CCF5B83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4FF5-0820-4605-B875-B9CA2496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28A8-D618-E720-0653-C606587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109-7B90-6A18-5328-7E49576B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F858-3019-B2DD-3B23-F81B6551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82DC-F152-F0B4-3678-4D64FEFB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FC17-4ECB-A1C0-9862-D95820FC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3B42F-A63F-860C-959E-C3C12BCE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0B37-D3EA-8D33-1090-FFB0DE2C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9382-1644-BB8B-8612-D26101B0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45B86-F71C-1180-0839-D46E3AE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673E-5E03-4747-FB6B-14A9D652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16E88-CD78-350C-A662-4679ED02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A4950-A0F0-D7FA-06FC-806DDC2C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6EFD2-F5D6-8E3C-BE9D-8A69134E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0B186-DA48-379B-B082-56CFB9E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589AD-41F1-A9EA-43C3-0651934A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B96E-90A4-18D4-886C-D36FAE9B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F49-9E45-44FF-3934-E551DD30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CE66-1EEC-C7BF-D6D4-726EF005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7E8A8-CCE5-23CE-0472-6F4D3D9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5475-8A5D-79BA-13CA-0E587A2B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1B81-2065-60DE-1D6B-6F67DA97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B04B-863F-75A5-6AB0-64A24F1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D34A-49E9-BE9F-594F-34C97544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E73A7-B428-A758-CF76-AA9427F7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FFDE-D701-585B-61ED-38615416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0924-89D5-A9BE-B0FB-D70AB344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BDB9-D756-AE28-67FE-30595AA4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B819E-8173-B74F-0921-90849D09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EAEA9-FE34-1148-F02C-27930E2B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BCFF-24FE-ECD1-AD9C-447F3096F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1A19-34B9-3CD6-1EE5-31E09E2D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B9C4-4B94-4954-BE35-BCE0CFE455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8528-80B1-EBC6-FFF0-B7AD27E7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DB53-D343-BC7E-9973-47974932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A6CF-5418-4E99-8948-FFEE67CC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21F40-345E-6404-1A8F-694F2113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 b="15771"/>
          <a:stretch/>
        </p:blipFill>
        <p:spPr>
          <a:xfrm>
            <a:off x="2656998" y="407773"/>
            <a:ext cx="5378755" cy="43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3E9AA8-B433-4362-254E-08239C25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8" y="516014"/>
            <a:ext cx="4095750" cy="523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413E0-C69F-B314-0DB7-6979CEB4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39" y="612922"/>
            <a:ext cx="409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0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52CC7-5022-C526-AE10-493A0C3A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7" y="603679"/>
            <a:ext cx="4095750" cy="523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A660C-1591-3924-F0FE-743FD4B2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41" y="603679"/>
            <a:ext cx="409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4AC9D-FB54-AAC4-5ACF-28CA470C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28"/>
          <a:stretch/>
        </p:blipFill>
        <p:spPr>
          <a:xfrm>
            <a:off x="3697239" y="2894012"/>
            <a:ext cx="2167501" cy="634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0869A-1196-BFBC-087D-6DEAC8F9E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15" r="58141" b="24007"/>
          <a:stretch/>
        </p:blipFill>
        <p:spPr>
          <a:xfrm>
            <a:off x="4006470" y="2123151"/>
            <a:ext cx="1549041" cy="287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14EB1-E0B5-41AF-0010-D0517DEE1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17" t="41320" b="50000"/>
          <a:stretch/>
        </p:blipFill>
        <p:spPr>
          <a:xfrm>
            <a:off x="7676706" y="2971800"/>
            <a:ext cx="1623901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436C1-F292-3015-607B-894F99D3A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17" t="41320" b="50707"/>
          <a:stretch/>
        </p:blipFill>
        <p:spPr>
          <a:xfrm>
            <a:off x="4673009" y="4215809"/>
            <a:ext cx="2918910" cy="754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CBD59-6ADE-303B-D5A2-A4FAA4EC33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71" b="-1"/>
          <a:stretch/>
        </p:blipFill>
        <p:spPr>
          <a:xfrm>
            <a:off x="5739948" y="1483242"/>
            <a:ext cx="1700931" cy="2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E7A48-E896-C8ED-4FAC-D421B4FA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4" y="1114647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E7E65-8625-81B9-34BF-CBB799C1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9" y="122097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594D2-EE2D-3172-A6D7-09DB80A00431}"/>
              </a:ext>
            </a:extLst>
          </p:cNvPr>
          <p:cNvSpPr txBox="1"/>
          <p:nvPr/>
        </p:nvSpPr>
        <p:spPr>
          <a:xfrm>
            <a:off x="3258064" y="3006811"/>
            <a:ext cx="7030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Combining graphs</a:t>
            </a:r>
          </a:p>
        </p:txBody>
      </p:sp>
    </p:spTree>
    <p:extLst>
      <p:ext uri="{BB962C8B-B14F-4D97-AF65-F5344CB8AC3E}">
        <p14:creationId xmlns:p14="http://schemas.microsoft.com/office/powerpoint/2010/main" val="377150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E4F97E7-5221-AFA4-1655-2FE2D0A5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12" y="484511"/>
            <a:ext cx="1007045" cy="28287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F4D32EB-5F7E-A7B2-B9D1-80CD7E0E1EC9}"/>
              </a:ext>
            </a:extLst>
          </p:cNvPr>
          <p:cNvGrpSpPr/>
          <p:nvPr/>
        </p:nvGrpSpPr>
        <p:grpSpPr>
          <a:xfrm>
            <a:off x="72419" y="386307"/>
            <a:ext cx="11540686" cy="5197133"/>
            <a:chOff x="72419" y="386307"/>
            <a:chExt cx="11540686" cy="51971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574241-362E-B233-CB7B-C86F879BE701}"/>
                </a:ext>
              </a:extLst>
            </p:cNvPr>
            <p:cNvGrpSpPr/>
            <p:nvPr/>
          </p:nvGrpSpPr>
          <p:grpSpPr>
            <a:xfrm>
              <a:off x="72419" y="386307"/>
              <a:ext cx="11540686" cy="5197133"/>
              <a:chOff x="72419" y="386307"/>
              <a:chExt cx="11540686" cy="519713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9FBFE32-9DBD-DB94-538B-2872C4BD7D90}"/>
                  </a:ext>
                </a:extLst>
              </p:cNvPr>
              <p:cNvGrpSpPr/>
              <p:nvPr/>
            </p:nvGrpSpPr>
            <p:grpSpPr>
              <a:xfrm>
                <a:off x="72419" y="386308"/>
                <a:ext cx="3329999" cy="5197132"/>
                <a:chOff x="72419" y="386308"/>
                <a:chExt cx="3329999" cy="519713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9BD1FE7-0925-17CA-7C10-0CC9226FD2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18045"/>
                <a:stretch/>
              </p:blipFill>
              <p:spPr>
                <a:xfrm>
                  <a:off x="72419" y="386308"/>
                  <a:ext cx="3329999" cy="5197132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3DF4AD-CC1A-2D49-2600-A240607C9FF3}"/>
                    </a:ext>
                  </a:extLst>
                </p:cNvPr>
                <p:cNvSpPr txBox="1"/>
                <p:nvPr/>
              </p:nvSpPr>
              <p:spPr>
                <a:xfrm>
                  <a:off x="1070243" y="434151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53422A-15C0-ED01-06BD-9BBED112AA7A}"/>
                    </a:ext>
                  </a:extLst>
                </p:cNvPr>
                <p:cNvSpPr txBox="1"/>
                <p:nvPr/>
              </p:nvSpPr>
              <p:spPr>
                <a:xfrm>
                  <a:off x="1863700" y="582164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A8FB24-2F18-2DB9-DA92-605EF52491F8}"/>
                    </a:ext>
                  </a:extLst>
                </p:cNvPr>
                <p:cNvSpPr txBox="1"/>
                <p:nvPr/>
              </p:nvSpPr>
              <p:spPr>
                <a:xfrm>
                  <a:off x="2649284" y="855911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4BB33B-FED2-903E-953A-859BB2BF7EB8}"/>
                  </a:ext>
                </a:extLst>
              </p:cNvPr>
              <p:cNvGrpSpPr/>
              <p:nvPr/>
            </p:nvGrpSpPr>
            <p:grpSpPr>
              <a:xfrm>
                <a:off x="6711493" y="386307"/>
                <a:ext cx="2450806" cy="5146976"/>
                <a:chOff x="6711493" y="386307"/>
                <a:chExt cx="2450806" cy="514697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F86C2E7-49E5-5440-00E3-65796446A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70" r="31193"/>
                <a:stretch/>
              </p:blipFill>
              <p:spPr>
                <a:xfrm>
                  <a:off x="6711493" y="386307"/>
                  <a:ext cx="2450806" cy="5146976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93D706-5D65-2367-21E2-AF2E9D202FBF}"/>
                    </a:ext>
                  </a:extLst>
                </p:cNvPr>
                <p:cNvSpPr txBox="1"/>
                <p:nvPr/>
              </p:nvSpPr>
              <p:spPr>
                <a:xfrm>
                  <a:off x="7458103" y="681318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E155C6F-39E4-C419-8E32-A7C8B2395213}"/>
                    </a:ext>
                  </a:extLst>
                </p:cNvPr>
                <p:cNvSpPr txBox="1"/>
                <p:nvPr/>
              </p:nvSpPr>
              <p:spPr>
                <a:xfrm>
                  <a:off x="8326149" y="428835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C0B2BE6-0EC6-3DF5-7C83-4D656ACBB086}"/>
                  </a:ext>
                </a:extLst>
              </p:cNvPr>
              <p:cNvGrpSpPr/>
              <p:nvPr/>
            </p:nvGrpSpPr>
            <p:grpSpPr>
              <a:xfrm>
                <a:off x="9162299" y="386307"/>
                <a:ext cx="2450806" cy="5140992"/>
                <a:chOff x="9162299" y="386307"/>
                <a:chExt cx="2450806" cy="514099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9C54246-67BE-8678-43B0-D50FF86EAE36}"/>
                    </a:ext>
                  </a:extLst>
                </p:cNvPr>
                <p:cNvGrpSpPr/>
                <p:nvPr/>
              </p:nvGrpSpPr>
              <p:grpSpPr>
                <a:xfrm>
                  <a:off x="9162299" y="386307"/>
                  <a:ext cx="2450806" cy="5140992"/>
                  <a:chOff x="9162299" y="386307"/>
                  <a:chExt cx="2450806" cy="5140992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EB5ED89E-F1D9-78C5-7EF2-E4907523D6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8000" r="31063"/>
                  <a:stretch/>
                </p:blipFill>
                <p:spPr>
                  <a:xfrm>
                    <a:off x="9162299" y="386307"/>
                    <a:ext cx="2450806" cy="5140992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06BE7DC1-C5BB-2891-0514-6EC094F2F6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t="21871" b="-1"/>
                  <a:stretch/>
                </p:blipFill>
                <p:spPr>
                  <a:xfrm>
                    <a:off x="10387702" y="484511"/>
                    <a:ext cx="1047940" cy="18194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4720DE7-37B6-48D2-C69F-F655318C0F8A}"/>
                    </a:ext>
                  </a:extLst>
                </p:cNvPr>
                <p:cNvSpPr txBox="1"/>
                <p:nvPr/>
              </p:nvSpPr>
              <p:spPr>
                <a:xfrm>
                  <a:off x="11117273" y="1826730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00D821-9CD7-93CF-38E9-8B0510A89D57}"/>
                    </a:ext>
                  </a:extLst>
                </p:cNvPr>
                <p:cNvSpPr txBox="1"/>
                <p:nvPr/>
              </p:nvSpPr>
              <p:spPr>
                <a:xfrm>
                  <a:off x="10187420" y="864335"/>
                  <a:ext cx="3707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ab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AF55461-83E5-B16C-3416-4F3330A3363F}"/>
                    </a:ext>
                  </a:extLst>
                </p:cNvPr>
                <p:cNvSpPr txBox="1"/>
                <p:nvPr/>
              </p:nvSpPr>
              <p:spPr>
                <a:xfrm>
                  <a:off x="9880528" y="815394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3E16104-E1AC-7EC2-98CB-EE7D5CC8D296}"/>
                    </a:ext>
                  </a:extLst>
                </p:cNvPr>
                <p:cNvSpPr txBox="1"/>
                <p:nvPr/>
              </p:nvSpPr>
              <p:spPr>
                <a:xfrm>
                  <a:off x="10502676" y="703667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5C1DEB-FE0C-8081-6527-9477A3B6B01D}"/>
                    </a:ext>
                  </a:extLst>
                </p:cNvPr>
                <p:cNvSpPr txBox="1"/>
                <p:nvPr/>
              </p:nvSpPr>
              <p:spPr>
                <a:xfrm>
                  <a:off x="9597168" y="928725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AA2A0A7-DB52-E635-3F5D-490E64E84B21}"/>
                    </a:ext>
                  </a:extLst>
                </p:cNvPr>
                <p:cNvSpPr txBox="1"/>
                <p:nvPr/>
              </p:nvSpPr>
              <p:spPr>
                <a:xfrm>
                  <a:off x="10829268" y="2004001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19FE48C-DADB-B9F0-B87A-0C03C51E587E}"/>
                  </a:ext>
                </a:extLst>
              </p:cNvPr>
              <p:cNvGrpSpPr/>
              <p:nvPr/>
            </p:nvGrpSpPr>
            <p:grpSpPr>
              <a:xfrm>
                <a:off x="3323018" y="386307"/>
                <a:ext cx="3003354" cy="5192622"/>
                <a:chOff x="3323018" y="386307"/>
                <a:chExt cx="3003354" cy="5192622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A3D1B6F-02B8-979D-6608-894E5D4D3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713" r="18307"/>
                <a:stretch/>
              </p:blipFill>
              <p:spPr>
                <a:xfrm>
                  <a:off x="3323018" y="386307"/>
                  <a:ext cx="3003354" cy="519262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EBC0D4-467F-AEA6-8770-608D6E4278AB}"/>
                    </a:ext>
                  </a:extLst>
                </p:cNvPr>
                <p:cNvSpPr txBox="1"/>
                <p:nvPr/>
              </p:nvSpPr>
              <p:spPr>
                <a:xfrm>
                  <a:off x="5007656" y="843007"/>
                  <a:ext cx="406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ab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F2B9D-B58F-B933-3B5E-41B88CB318FF}"/>
                    </a:ext>
                  </a:extLst>
                </p:cNvPr>
                <p:cNvSpPr txBox="1"/>
                <p:nvPr/>
              </p:nvSpPr>
              <p:spPr>
                <a:xfrm>
                  <a:off x="4809382" y="619376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6F29BC0-8CC9-465E-DC05-80AEFD90DCD9}"/>
                    </a:ext>
                  </a:extLst>
                </p:cNvPr>
                <p:cNvSpPr txBox="1"/>
                <p:nvPr/>
              </p:nvSpPr>
              <p:spPr>
                <a:xfrm>
                  <a:off x="4218715" y="991930"/>
                  <a:ext cx="4152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bc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D95AE36-4C6B-C1A7-232C-24E5ADFBDAFC}"/>
                    </a:ext>
                  </a:extLst>
                </p:cNvPr>
                <p:cNvSpPr txBox="1"/>
                <p:nvPr/>
              </p:nvSpPr>
              <p:spPr>
                <a:xfrm>
                  <a:off x="3985859" y="912776"/>
                  <a:ext cx="374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bc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E5D6FCB-255E-DD98-50D4-F081F14EFC4D}"/>
                    </a:ext>
                  </a:extLst>
                </p:cNvPr>
                <p:cNvSpPr txBox="1"/>
                <p:nvPr/>
              </p:nvSpPr>
              <p:spPr>
                <a:xfrm>
                  <a:off x="4522056" y="746125"/>
                  <a:ext cx="374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ab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587A49-B903-FE96-56F3-61EE7FBA8EE7}"/>
                    </a:ext>
                  </a:extLst>
                </p:cNvPr>
                <p:cNvSpPr txBox="1"/>
                <p:nvPr/>
              </p:nvSpPr>
              <p:spPr>
                <a:xfrm>
                  <a:off x="3789793" y="477937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B536922-D35E-7EDC-CE10-EFEC88B5DD83}"/>
                    </a:ext>
                  </a:extLst>
                </p:cNvPr>
                <p:cNvSpPr txBox="1"/>
                <p:nvPr/>
              </p:nvSpPr>
              <p:spPr>
                <a:xfrm>
                  <a:off x="5818422" y="2152014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27E2ABD-6DC0-C8AD-A9E9-2702C7DE0AD2}"/>
                    </a:ext>
                  </a:extLst>
                </p:cNvPr>
                <p:cNvSpPr txBox="1"/>
                <p:nvPr/>
              </p:nvSpPr>
              <p:spPr>
                <a:xfrm>
                  <a:off x="5588025" y="1972105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D827C7-2071-610F-BC36-963B98FA9E54}"/>
                    </a:ext>
                  </a:extLst>
                </p:cNvPr>
                <p:cNvSpPr txBox="1"/>
                <p:nvPr/>
              </p:nvSpPr>
              <p:spPr>
                <a:xfrm>
                  <a:off x="5350591" y="1534890"/>
                  <a:ext cx="2073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</p:grp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24D546A-1291-29BC-BBF8-0C8B87C6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0326" y="471001"/>
              <a:ext cx="1012024" cy="280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AB7836-1243-0D27-27CB-A182F935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52" r="86177" b="21008"/>
          <a:stretch/>
        </p:blipFill>
        <p:spPr>
          <a:xfrm>
            <a:off x="5411972" y="800100"/>
            <a:ext cx="2684794" cy="1228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0772A-A39D-DD1F-15EE-4F49BB08B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96" r="85523" b="5194"/>
          <a:stretch/>
        </p:blipFill>
        <p:spPr>
          <a:xfrm>
            <a:off x="1800446" y="632637"/>
            <a:ext cx="1980580" cy="15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48C1375-4771-50FE-B68E-3FD95E672543}"/>
              </a:ext>
            </a:extLst>
          </p:cNvPr>
          <p:cNvGrpSpPr/>
          <p:nvPr/>
        </p:nvGrpSpPr>
        <p:grpSpPr>
          <a:xfrm>
            <a:off x="267884" y="619627"/>
            <a:ext cx="11779846" cy="5255941"/>
            <a:chOff x="204089" y="603679"/>
            <a:chExt cx="11779846" cy="52559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8DDED44-72DA-0781-D7EB-184F07F87D21}"/>
                </a:ext>
              </a:extLst>
            </p:cNvPr>
            <p:cNvGrpSpPr/>
            <p:nvPr/>
          </p:nvGrpSpPr>
          <p:grpSpPr>
            <a:xfrm>
              <a:off x="204089" y="603679"/>
              <a:ext cx="3315290" cy="5238750"/>
              <a:chOff x="204089" y="603679"/>
              <a:chExt cx="3315290" cy="52387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B8E6D097-73ED-72E0-5B0D-211715D163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9056"/>
              <a:stretch/>
            </p:blipFill>
            <p:spPr>
              <a:xfrm>
                <a:off x="204089" y="603679"/>
                <a:ext cx="3315290" cy="52387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8BBA8-B523-9926-6193-E090FF22376F}"/>
                  </a:ext>
                </a:extLst>
              </p:cNvPr>
              <p:cNvSpPr txBox="1"/>
              <p:nvPr/>
            </p:nvSpPr>
            <p:spPr>
              <a:xfrm>
                <a:off x="1176568" y="1290923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BD37D4-9FDE-971E-5E37-745440FBE507}"/>
                  </a:ext>
                </a:extLst>
              </p:cNvPr>
              <p:cNvSpPr txBox="1"/>
              <p:nvPr/>
            </p:nvSpPr>
            <p:spPr>
              <a:xfrm>
                <a:off x="1992221" y="1460200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C0D08-E75C-A01F-79A6-E4B2F17A30CF}"/>
                  </a:ext>
                </a:extLst>
              </p:cNvPr>
              <p:cNvSpPr txBox="1"/>
              <p:nvPr/>
            </p:nvSpPr>
            <p:spPr>
              <a:xfrm>
                <a:off x="2801331" y="649282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5F786D-28D1-0A78-83E8-7E020E8AB781}"/>
                </a:ext>
              </a:extLst>
            </p:cNvPr>
            <p:cNvGrpSpPr/>
            <p:nvPr/>
          </p:nvGrpSpPr>
          <p:grpSpPr>
            <a:xfrm>
              <a:off x="6686539" y="603679"/>
              <a:ext cx="2477387" cy="5236918"/>
              <a:chOff x="6686539" y="603679"/>
              <a:chExt cx="2477387" cy="523691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3670A76-312E-536B-C365-15298A76BE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" r="31798"/>
              <a:stretch/>
            </p:blipFill>
            <p:spPr>
              <a:xfrm>
                <a:off x="6686539" y="603679"/>
                <a:ext cx="2477387" cy="523691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95CBD-A9B5-7432-B167-B15EE1051C09}"/>
                  </a:ext>
                </a:extLst>
              </p:cNvPr>
              <p:cNvSpPr txBox="1"/>
              <p:nvPr/>
            </p:nvSpPr>
            <p:spPr>
              <a:xfrm>
                <a:off x="7420323" y="1290923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9170F3-C936-CE14-866D-A0B8A0E67ABE}"/>
                  </a:ext>
                </a:extLst>
              </p:cNvPr>
              <p:cNvSpPr txBox="1"/>
              <p:nvPr/>
            </p:nvSpPr>
            <p:spPr>
              <a:xfrm>
                <a:off x="8360100" y="1338767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772CB2C-9C3C-1637-B949-3CF05375C812}"/>
                </a:ext>
              </a:extLst>
            </p:cNvPr>
            <p:cNvGrpSpPr/>
            <p:nvPr/>
          </p:nvGrpSpPr>
          <p:grpSpPr>
            <a:xfrm>
              <a:off x="9163926" y="622702"/>
              <a:ext cx="2820009" cy="5236918"/>
              <a:chOff x="9163926" y="622702"/>
              <a:chExt cx="2820009" cy="523691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9B634-5AEC-0CCB-C4EB-2B627A4B9B50}"/>
                  </a:ext>
                </a:extLst>
              </p:cNvPr>
              <p:cNvGrpSpPr/>
              <p:nvPr/>
            </p:nvGrpSpPr>
            <p:grpSpPr>
              <a:xfrm>
                <a:off x="9163926" y="622702"/>
                <a:ext cx="2820009" cy="5236918"/>
                <a:chOff x="9136006" y="670546"/>
                <a:chExt cx="2820009" cy="523691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2720058-6C2B-4437-B165-7C4B47BC3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237" r="22930"/>
                <a:stretch/>
              </p:blipFill>
              <p:spPr>
                <a:xfrm>
                  <a:off x="9136006" y="670546"/>
                  <a:ext cx="2820009" cy="5236918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FBC8ED1-844F-C813-00C3-27B54F9CE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21871" b="-1"/>
                <a:stretch/>
              </p:blipFill>
              <p:spPr>
                <a:xfrm>
                  <a:off x="10668299" y="819356"/>
                  <a:ext cx="1047940" cy="181944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9F6BB-DDF8-C6FD-343D-F00D0E1EF05E}"/>
                  </a:ext>
                </a:extLst>
              </p:cNvPr>
              <p:cNvSpPr txBox="1"/>
              <p:nvPr/>
            </p:nvSpPr>
            <p:spPr>
              <a:xfrm>
                <a:off x="11367136" y="2108494"/>
                <a:ext cx="48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FEB8D-7DD4-29AB-B89D-F35B2062E77A}"/>
                  </a:ext>
                </a:extLst>
              </p:cNvPr>
              <p:cNvSpPr txBox="1"/>
              <p:nvPr/>
            </p:nvSpPr>
            <p:spPr>
              <a:xfrm>
                <a:off x="10335384" y="2262983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ED0829-4290-1139-EA45-5B9D80B0A026}"/>
                  </a:ext>
                </a:extLst>
              </p:cNvPr>
              <p:cNvSpPr txBox="1"/>
              <p:nvPr/>
            </p:nvSpPr>
            <p:spPr>
              <a:xfrm>
                <a:off x="9895413" y="1935061"/>
                <a:ext cx="461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1289E-24AA-ABE7-04CC-ACF5B9F0153B}"/>
                  </a:ext>
                </a:extLst>
              </p:cNvPr>
              <p:cNvSpPr txBox="1"/>
              <p:nvPr/>
            </p:nvSpPr>
            <p:spPr>
              <a:xfrm>
                <a:off x="10659731" y="2300811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57375D-52FD-E9AB-29C6-9F198381F2B2}"/>
                  </a:ext>
                </a:extLst>
              </p:cNvPr>
              <p:cNvSpPr txBox="1"/>
              <p:nvPr/>
            </p:nvSpPr>
            <p:spPr>
              <a:xfrm>
                <a:off x="9568461" y="1575096"/>
                <a:ext cx="461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ab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BB2E3C-BB03-EBEE-CD6E-8253E50383E4}"/>
                  </a:ext>
                </a:extLst>
              </p:cNvPr>
              <p:cNvSpPr txBox="1"/>
              <p:nvPr/>
            </p:nvSpPr>
            <p:spPr>
              <a:xfrm>
                <a:off x="11064465" y="1979279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80F4449-095A-D315-C43C-D0E07E8D6600}"/>
                </a:ext>
              </a:extLst>
            </p:cNvPr>
            <p:cNvGrpSpPr/>
            <p:nvPr/>
          </p:nvGrpSpPr>
          <p:grpSpPr>
            <a:xfrm>
              <a:off x="3455581" y="603679"/>
              <a:ext cx="3085692" cy="5238750"/>
              <a:chOff x="3455581" y="603679"/>
              <a:chExt cx="3085692" cy="523875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799B88-F449-5B5D-D38E-847DFE1421B6}"/>
                  </a:ext>
                </a:extLst>
              </p:cNvPr>
              <p:cNvGrpSpPr/>
              <p:nvPr/>
            </p:nvGrpSpPr>
            <p:grpSpPr>
              <a:xfrm>
                <a:off x="3455581" y="603679"/>
                <a:ext cx="3085692" cy="5238750"/>
                <a:chOff x="3455581" y="603679"/>
                <a:chExt cx="3085692" cy="5238750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6C9FCAE-BCE4-200C-E097-F336D1432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542" r="17118"/>
                <a:stretch/>
              </p:blipFill>
              <p:spPr>
                <a:xfrm>
                  <a:off x="3455581" y="603679"/>
                  <a:ext cx="3085692" cy="523875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0C7EA8FC-4BDD-7FD2-B39C-9F8AF10BDB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5384" y="718422"/>
                  <a:ext cx="1007045" cy="282878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405D26-AFB0-8E5B-5EB5-049992746F2A}"/>
                  </a:ext>
                </a:extLst>
              </p:cNvPr>
              <p:cNvSpPr txBox="1"/>
              <p:nvPr/>
            </p:nvSpPr>
            <p:spPr>
              <a:xfrm>
                <a:off x="5193764" y="1983557"/>
                <a:ext cx="364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D4632-FD59-2F51-8B06-3C1CAF9478E5}"/>
                  </a:ext>
                </a:extLst>
              </p:cNvPr>
              <p:cNvSpPr txBox="1"/>
              <p:nvPr/>
            </p:nvSpPr>
            <p:spPr>
              <a:xfrm>
                <a:off x="4983967" y="1399721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594730-0EF2-D333-4C42-F775AE5C9C85}"/>
                  </a:ext>
                </a:extLst>
              </p:cNvPr>
              <p:cNvSpPr txBox="1"/>
              <p:nvPr/>
            </p:nvSpPr>
            <p:spPr>
              <a:xfrm>
                <a:off x="4393737" y="1315356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E684AC-0178-6DEC-3012-3AA8D3079E36}"/>
                  </a:ext>
                </a:extLst>
              </p:cNvPr>
              <p:cNvSpPr txBox="1"/>
              <p:nvPr/>
            </p:nvSpPr>
            <p:spPr>
              <a:xfrm>
                <a:off x="4142608" y="1445793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B07F2C-D74D-C5E3-8B29-90D028B4F93E}"/>
                  </a:ext>
                </a:extLst>
              </p:cNvPr>
              <p:cNvSpPr txBox="1"/>
              <p:nvPr/>
            </p:nvSpPr>
            <p:spPr>
              <a:xfrm>
                <a:off x="4725959" y="3090073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88FC2-B429-12F0-F4EA-4F1D90C12107}"/>
                  </a:ext>
                </a:extLst>
              </p:cNvPr>
              <p:cNvSpPr txBox="1"/>
              <p:nvPr/>
            </p:nvSpPr>
            <p:spPr>
              <a:xfrm>
                <a:off x="3878763" y="1763926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14B423-0FDB-3799-A766-DB7913E5B155}"/>
                  </a:ext>
                </a:extLst>
              </p:cNvPr>
              <p:cNvSpPr txBox="1"/>
              <p:nvPr/>
            </p:nvSpPr>
            <p:spPr>
              <a:xfrm>
                <a:off x="6066698" y="1747978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6F3389-951F-7B26-68F4-0086DAE5C563}"/>
                  </a:ext>
                </a:extLst>
              </p:cNvPr>
              <p:cNvSpPr txBox="1"/>
              <p:nvPr/>
            </p:nvSpPr>
            <p:spPr>
              <a:xfrm>
                <a:off x="5818423" y="1933901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1BF641-59B5-13D7-00C6-2604EFDA9943}"/>
                  </a:ext>
                </a:extLst>
              </p:cNvPr>
              <p:cNvSpPr txBox="1"/>
              <p:nvPr/>
            </p:nvSpPr>
            <p:spPr>
              <a:xfrm>
                <a:off x="5567864" y="2106028"/>
                <a:ext cx="207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79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E99773-FF9D-4107-3C9E-271BF1ABFC46}"/>
              </a:ext>
            </a:extLst>
          </p:cNvPr>
          <p:cNvGrpSpPr/>
          <p:nvPr/>
        </p:nvGrpSpPr>
        <p:grpSpPr>
          <a:xfrm>
            <a:off x="377456" y="1777097"/>
            <a:ext cx="10861158" cy="3233624"/>
            <a:chOff x="377456" y="1777097"/>
            <a:chExt cx="10861158" cy="32336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83BA79-B96F-C081-E4A3-B5AEBD0D4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597"/>
            <a:stretch/>
          </p:blipFill>
          <p:spPr>
            <a:xfrm>
              <a:off x="377456" y="1777097"/>
              <a:ext cx="5470451" cy="322729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0BE805-9243-99B0-BBAF-AB61FCC4C9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80" r="9269"/>
            <a:stretch/>
          </p:blipFill>
          <p:spPr>
            <a:xfrm>
              <a:off x="6009168" y="1777097"/>
              <a:ext cx="5229446" cy="32336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34CA53-762C-2DAA-D6B1-76D26439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340" b="20152"/>
            <a:stretch/>
          </p:blipFill>
          <p:spPr>
            <a:xfrm>
              <a:off x="5223720" y="4720856"/>
              <a:ext cx="1916043" cy="283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3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FB71E-9E3C-CF66-488C-0CDD485DCE2A}"/>
              </a:ext>
            </a:extLst>
          </p:cNvPr>
          <p:cNvGrpSpPr/>
          <p:nvPr/>
        </p:nvGrpSpPr>
        <p:grpSpPr>
          <a:xfrm>
            <a:off x="1969419" y="389505"/>
            <a:ext cx="7602371" cy="5290098"/>
            <a:chOff x="1969419" y="389505"/>
            <a:chExt cx="7602371" cy="52900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1DFFF5-C006-5BF5-C770-8598B19AE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94"/>
            <a:stretch/>
          </p:blipFill>
          <p:spPr>
            <a:xfrm>
              <a:off x="1969419" y="389505"/>
              <a:ext cx="7602371" cy="4998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096111-4840-077F-A9B9-A28BF6780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455"/>
            <a:stretch/>
          </p:blipFill>
          <p:spPr>
            <a:xfrm>
              <a:off x="4029075" y="5387547"/>
              <a:ext cx="4133850" cy="29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3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398E3-9FDF-288F-F6EE-996DB7450AC0}"/>
              </a:ext>
            </a:extLst>
          </p:cNvPr>
          <p:cNvGrpSpPr/>
          <p:nvPr/>
        </p:nvGrpSpPr>
        <p:grpSpPr>
          <a:xfrm>
            <a:off x="1666937" y="647058"/>
            <a:ext cx="7334124" cy="5300275"/>
            <a:chOff x="1460991" y="95122"/>
            <a:chExt cx="7334124" cy="5300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5CD6BE-990F-EF78-05F9-CFBBA8191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455"/>
            <a:stretch/>
          </p:blipFill>
          <p:spPr>
            <a:xfrm>
              <a:off x="3155864" y="5103341"/>
              <a:ext cx="4133850" cy="2920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7B88A5-3E0D-8525-E51B-D182B3C43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21"/>
            <a:stretch/>
          </p:blipFill>
          <p:spPr>
            <a:xfrm>
              <a:off x="1460991" y="95122"/>
              <a:ext cx="7334124" cy="500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36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38B48-37CD-D332-DE7D-BB47126B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3"/>
          <a:stretch/>
        </p:blipFill>
        <p:spPr>
          <a:xfrm>
            <a:off x="4688291" y="445685"/>
            <a:ext cx="4762500" cy="495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52F2A-9E15-ABE2-5CE4-701DDBA57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3"/>
          <a:stretch/>
        </p:blipFill>
        <p:spPr>
          <a:xfrm>
            <a:off x="221907" y="445685"/>
            <a:ext cx="4762500" cy="4958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9B2CA-D950-0CB9-FD20-A982C54A1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92"/>
          <a:stretch/>
        </p:blipFill>
        <p:spPr>
          <a:xfrm>
            <a:off x="2525121" y="5404513"/>
            <a:ext cx="4762500" cy="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D39C3-1E5D-581A-1EBF-674C0FAB1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00"/>
          <a:stretch/>
        </p:blipFill>
        <p:spPr>
          <a:xfrm>
            <a:off x="876300" y="152400"/>
            <a:ext cx="563671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1DF98-5F47-B78F-8DC0-12677D6C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05" b="6126"/>
          <a:stretch/>
        </p:blipFill>
        <p:spPr>
          <a:xfrm>
            <a:off x="1050878" y="478083"/>
            <a:ext cx="3257265" cy="4944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BDC82-C348-8D77-3606-0D7F62D42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8" b="6126"/>
          <a:stretch/>
        </p:blipFill>
        <p:spPr>
          <a:xfrm>
            <a:off x="4388466" y="478081"/>
            <a:ext cx="3222435" cy="4944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000C6-FAA5-BCAD-5CB5-FB9F94B56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97"/>
          <a:stretch/>
        </p:blipFill>
        <p:spPr>
          <a:xfrm>
            <a:off x="2527821" y="5486400"/>
            <a:ext cx="4133850" cy="3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3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594D2-EE2D-3172-A6D7-09DB80A00431}"/>
              </a:ext>
            </a:extLst>
          </p:cNvPr>
          <p:cNvSpPr txBox="1"/>
          <p:nvPr/>
        </p:nvSpPr>
        <p:spPr>
          <a:xfrm>
            <a:off x="3258064" y="3006811"/>
            <a:ext cx="7030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LAB SUGGESTIONS</a:t>
            </a:r>
          </a:p>
        </p:txBody>
      </p:sp>
    </p:spTree>
    <p:extLst>
      <p:ext uri="{BB962C8B-B14F-4D97-AF65-F5344CB8AC3E}">
        <p14:creationId xmlns:p14="http://schemas.microsoft.com/office/powerpoint/2010/main" val="136814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9AEE7-310C-0EDC-FCBE-67E95C49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85" y="428963"/>
            <a:ext cx="4095750" cy="523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CD278-A2D8-D0B2-62F0-3DFA7632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35" y="428963"/>
            <a:ext cx="409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406B3-D1A5-D368-F7D4-72B0A5EE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73" y="457488"/>
            <a:ext cx="4095750" cy="523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136C8-6974-DAD5-E07E-E6BCA0BB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01" y="457488"/>
            <a:ext cx="409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4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033c6-850d-4082-a86a-0d1cef7ddc1b" xsi:nil="true"/>
    <lcf76f155ced4ddcb4097134ff3c332f xmlns="f7861a92-94f5-49ee-9de7-97ce60660b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089CC027E794F972C72379E483499" ma:contentTypeVersion="15" ma:contentTypeDescription="Create a new document." ma:contentTypeScope="" ma:versionID="fb2c3e949058d2b0808cd053c4bf4307">
  <xsd:schema xmlns:xsd="http://www.w3.org/2001/XMLSchema" xmlns:xs="http://www.w3.org/2001/XMLSchema" xmlns:p="http://schemas.microsoft.com/office/2006/metadata/properties" xmlns:ns2="f7861a92-94f5-49ee-9de7-97ce60660b0d" xmlns:ns3="1c3033c6-850d-4082-a86a-0d1cef7ddc1b" targetNamespace="http://schemas.microsoft.com/office/2006/metadata/properties" ma:root="true" ma:fieldsID="61e701cf719dfe069491a84306416bba" ns2:_="" ns3:_="">
    <xsd:import namespace="f7861a92-94f5-49ee-9de7-97ce60660b0d"/>
    <xsd:import namespace="1c3033c6-850d-4082-a86a-0d1cef7dd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61a92-94f5-49ee-9de7-97ce60660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033c6-850d-4082-a86a-0d1cef7dd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e0c74f8-d43c-429b-ba18-2a1801771a15}" ma:internalName="TaxCatchAll" ma:showField="CatchAllData" ma:web="1c3033c6-850d-4082-a86a-0d1cef7ddc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3C8102-46B6-4E5A-8C5D-694955283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26E8A-2FD1-4C99-86BE-CBDAF673E79B}">
  <ds:schemaRefs>
    <ds:schemaRef ds:uri="http://schemas.microsoft.com/office/2006/metadata/properties"/>
    <ds:schemaRef ds:uri="http://schemas.microsoft.com/office/infopath/2007/PartnerControls"/>
    <ds:schemaRef ds:uri="1c3033c6-850d-4082-a86a-0d1cef7ddc1b"/>
    <ds:schemaRef ds:uri="f7861a92-94f5-49ee-9de7-97ce60660b0d"/>
  </ds:schemaRefs>
</ds:datastoreItem>
</file>

<file path=customXml/itemProps3.xml><?xml version="1.0" encoding="utf-8"?>
<ds:datastoreItem xmlns:ds="http://schemas.openxmlformats.org/officeDocument/2006/customXml" ds:itemID="{B7371304-EF22-4DB4-AFD9-657CEE77A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61a92-94f5-49ee-9de7-97ce60660b0d"/>
    <ds:schemaRef ds:uri="1c3033c6-850d-4082-a86a-0d1cef7dd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44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Mujjabi, Christopher</dc:creator>
  <cp:lastModifiedBy>Mujjabi, Christopher</cp:lastModifiedBy>
  <cp:revision>1</cp:revision>
  <dcterms:created xsi:type="dcterms:W3CDTF">2023-10-25T16:22:48Z</dcterms:created>
  <dcterms:modified xsi:type="dcterms:W3CDTF">2023-10-27T09:01:43Z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0x010100B30089CC027E794F972C72379E483499</vt:lpwstr>
  </property>
  <property fmtid="{D5CDD505-2E9C-101B-9397-08002B2CF9AE}" pid="3" name="MediaServiceImageTags">
    <vt:lpwstr/>
  </property>
</Properties>
</file>