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D2B7-4FA4-4A20-A87C-710D8417D36E}" v="3" dt="2024-03-27T21:17:28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jabi, Christopher" userId="36f45741-75b2-4784-ab4f-89d61593cd31" providerId="ADAL" clId="{153BC2FA-67B9-42E2-ABF8-4462971628E8}"/>
    <pc:docChg chg="undo custSel addSld delSld modSld sldOrd">
      <pc:chgData name="Mujjabi, Christopher" userId="36f45741-75b2-4784-ab4f-89d61593cd31" providerId="ADAL" clId="{153BC2FA-67B9-42E2-ABF8-4462971628E8}" dt="2023-10-02T06:30:39.942" v="90" actId="2696"/>
      <pc:docMkLst>
        <pc:docMk/>
      </pc:docMkLst>
      <pc:sldChg chg="addSp delSp modSp mod ord">
        <pc:chgData name="Mujjabi, Christopher" userId="36f45741-75b2-4784-ab4f-89d61593cd31" providerId="ADAL" clId="{153BC2FA-67B9-42E2-ABF8-4462971628E8}" dt="2023-10-02T06:30:36.055" v="89"/>
        <pc:sldMkLst>
          <pc:docMk/>
          <pc:sldMk cId="1058000361" sldId="257"/>
        </pc:sldMkLst>
        <pc:spChg chg="add del">
          <ac:chgData name="Mujjabi, Christopher" userId="36f45741-75b2-4784-ab4f-89d61593cd31" providerId="ADAL" clId="{153BC2FA-67B9-42E2-ABF8-4462971628E8}" dt="2023-10-02T06:26:34.097" v="77" actId="22"/>
          <ac:spMkLst>
            <pc:docMk/>
            <pc:sldMk cId="1058000361" sldId="257"/>
            <ac:spMk id="3" creationId="{7E2032E0-9C1D-B8A6-4434-6A017E5B0AE9}"/>
          </ac:spMkLst>
        </pc:spChg>
        <pc:picChg chg="del">
          <ac:chgData name="Mujjabi, Christopher" userId="36f45741-75b2-4784-ab4f-89d61593cd31" providerId="ADAL" clId="{153BC2FA-67B9-42E2-ABF8-4462971628E8}" dt="2023-10-02T06:26:28.921" v="75" actId="478"/>
          <ac:picMkLst>
            <pc:docMk/>
            <pc:sldMk cId="1058000361" sldId="257"/>
            <ac:picMk id="1026" creationId="{CE70C3FB-C26F-6B40-3C17-07083A571576}"/>
          </ac:picMkLst>
        </pc:picChg>
        <pc:picChg chg="add mod">
          <ac:chgData name="Mujjabi, Christopher" userId="36f45741-75b2-4784-ab4f-89d61593cd31" providerId="ADAL" clId="{153BC2FA-67B9-42E2-ABF8-4462971628E8}" dt="2023-10-02T06:26:51.148" v="80" actId="1076"/>
          <ac:picMkLst>
            <pc:docMk/>
            <pc:sldMk cId="1058000361" sldId="257"/>
            <ac:picMk id="3074" creationId="{B46F630F-6A7E-1F01-BABD-1BA0A035ECEE}"/>
          </ac:picMkLst>
        </pc:picChg>
      </pc:sldChg>
      <pc:sldChg chg="addSp delSp modSp new mod">
        <pc:chgData name="Mujjabi, Christopher" userId="36f45741-75b2-4784-ab4f-89d61593cd31" providerId="ADAL" clId="{153BC2FA-67B9-42E2-ABF8-4462971628E8}" dt="2023-10-02T05:59:33.505" v="21" actId="1076"/>
        <pc:sldMkLst>
          <pc:docMk/>
          <pc:sldMk cId="3513451689" sldId="258"/>
        </pc:sldMkLst>
        <pc:picChg chg="add mod modCrop">
          <ac:chgData name="Mujjabi, Christopher" userId="36f45741-75b2-4784-ab4f-89d61593cd31" providerId="ADAL" clId="{153BC2FA-67B9-42E2-ABF8-4462971628E8}" dt="2023-10-02T05:59:33.505" v="21" actId="1076"/>
          <ac:picMkLst>
            <pc:docMk/>
            <pc:sldMk cId="3513451689" sldId="258"/>
            <ac:picMk id="3" creationId="{7D9FC6C7-F180-C237-99A6-975F76401DAD}"/>
          </ac:picMkLst>
        </pc:picChg>
        <pc:picChg chg="add mod modCrop">
          <ac:chgData name="Mujjabi, Christopher" userId="36f45741-75b2-4784-ab4f-89d61593cd31" providerId="ADAL" clId="{153BC2FA-67B9-42E2-ABF8-4462971628E8}" dt="2023-10-02T05:59:25.259" v="20" actId="1076"/>
          <ac:picMkLst>
            <pc:docMk/>
            <pc:sldMk cId="3513451689" sldId="258"/>
            <ac:picMk id="5" creationId="{7DD7541C-AC96-0851-B297-08A7FC240E66}"/>
          </ac:picMkLst>
        </pc:picChg>
        <pc:picChg chg="add del">
          <ac:chgData name="Mujjabi, Christopher" userId="36f45741-75b2-4784-ab4f-89d61593cd31" providerId="ADAL" clId="{153BC2FA-67B9-42E2-ABF8-4462971628E8}" dt="2023-10-02T05:57:23.537" v="2" actId="478"/>
          <ac:picMkLst>
            <pc:docMk/>
            <pc:sldMk cId="3513451689" sldId="258"/>
            <ac:picMk id="1026" creationId="{2A76178C-8F82-D7D1-494E-0E88AA478994}"/>
          </ac:picMkLst>
        </pc:picChg>
      </pc:sldChg>
      <pc:sldChg chg="addSp modSp new mod ord">
        <pc:chgData name="Mujjabi, Christopher" userId="36f45741-75b2-4784-ab4f-89d61593cd31" providerId="ADAL" clId="{153BC2FA-67B9-42E2-ABF8-4462971628E8}" dt="2023-10-02T06:27:33.438" v="85"/>
        <pc:sldMkLst>
          <pc:docMk/>
          <pc:sldMk cId="4049346122" sldId="259"/>
        </pc:sldMkLst>
        <pc:picChg chg="add mod">
          <ac:chgData name="Mujjabi, Christopher" userId="36f45741-75b2-4784-ab4f-89d61593cd31" providerId="ADAL" clId="{153BC2FA-67B9-42E2-ABF8-4462971628E8}" dt="2023-10-02T06:08:14.373" v="26" actId="14100"/>
          <ac:picMkLst>
            <pc:docMk/>
            <pc:sldMk cId="4049346122" sldId="259"/>
            <ac:picMk id="3" creationId="{C8E90FA0-CAC1-A4FE-0247-A28F16525A17}"/>
          </ac:picMkLst>
        </pc:picChg>
      </pc:sldChg>
      <pc:sldChg chg="addSp delSp modSp new mod ord">
        <pc:chgData name="Mujjabi, Christopher" userId="36f45741-75b2-4784-ab4f-89d61593cd31" providerId="ADAL" clId="{153BC2FA-67B9-42E2-ABF8-4462971628E8}" dt="2023-10-02T06:27:35.248" v="87"/>
        <pc:sldMkLst>
          <pc:docMk/>
          <pc:sldMk cId="1058652517" sldId="260"/>
        </pc:sldMkLst>
        <pc:picChg chg="add del mod">
          <ac:chgData name="Mujjabi, Christopher" userId="36f45741-75b2-4784-ab4f-89d61593cd31" providerId="ADAL" clId="{153BC2FA-67B9-42E2-ABF8-4462971628E8}" dt="2023-10-02T06:09:47.692" v="30" actId="478"/>
          <ac:picMkLst>
            <pc:docMk/>
            <pc:sldMk cId="1058652517" sldId="260"/>
            <ac:picMk id="3" creationId="{2851192C-5A37-1017-2611-DA7CD9C0FC63}"/>
          </ac:picMkLst>
        </pc:picChg>
        <pc:picChg chg="add mod">
          <ac:chgData name="Mujjabi, Christopher" userId="36f45741-75b2-4784-ab4f-89d61593cd31" providerId="ADAL" clId="{153BC2FA-67B9-42E2-ABF8-4462971628E8}" dt="2023-10-02T06:11:59.553" v="33" actId="962"/>
          <ac:picMkLst>
            <pc:docMk/>
            <pc:sldMk cId="1058652517" sldId="260"/>
            <ac:picMk id="5" creationId="{FE2FEF2C-76AA-4436-F43F-B6447F804D4E}"/>
          </ac:picMkLst>
        </pc:picChg>
      </pc:sldChg>
      <pc:sldChg chg="addSp delSp modSp new mod">
        <pc:chgData name="Mujjabi, Christopher" userId="36f45741-75b2-4784-ab4f-89d61593cd31" providerId="ADAL" clId="{153BC2FA-67B9-42E2-ABF8-4462971628E8}" dt="2023-10-02T06:25:07.440" v="69" actId="14100"/>
        <pc:sldMkLst>
          <pc:docMk/>
          <pc:sldMk cId="4234972126" sldId="261"/>
        </pc:sldMkLst>
        <pc:graphicFrameChg chg="add del mod">
          <ac:chgData name="Mujjabi, Christopher" userId="36f45741-75b2-4784-ab4f-89d61593cd31" providerId="ADAL" clId="{153BC2FA-67B9-42E2-ABF8-4462971628E8}" dt="2023-10-02T06:24:29.454" v="36"/>
          <ac:graphicFrameMkLst>
            <pc:docMk/>
            <pc:sldMk cId="4234972126" sldId="261"/>
            <ac:graphicFrameMk id="2" creationId="{90CF5121-4A05-848C-B5D2-DDA28D938F07}"/>
          </ac:graphicFrameMkLst>
        </pc:graphicFrameChg>
        <pc:graphicFrameChg chg="add mod modGraphic">
          <ac:chgData name="Mujjabi, Christopher" userId="36f45741-75b2-4784-ab4f-89d61593cd31" providerId="ADAL" clId="{153BC2FA-67B9-42E2-ABF8-4462971628E8}" dt="2023-10-02T06:25:07.440" v="69" actId="14100"/>
          <ac:graphicFrameMkLst>
            <pc:docMk/>
            <pc:sldMk cId="4234972126" sldId="261"/>
            <ac:graphicFrameMk id="3" creationId="{2AAF22B4-5402-420B-A330-185DC85B2819}"/>
          </ac:graphicFrameMkLst>
        </pc:graphicFrameChg>
      </pc:sldChg>
      <pc:sldChg chg="addSp modSp new mod">
        <pc:chgData name="Mujjabi, Christopher" userId="36f45741-75b2-4784-ab4f-89d61593cd31" providerId="ADAL" clId="{153BC2FA-67B9-42E2-ABF8-4462971628E8}" dt="2023-10-02T06:25:32.533" v="74" actId="1076"/>
        <pc:sldMkLst>
          <pc:docMk/>
          <pc:sldMk cId="2029170552" sldId="262"/>
        </pc:sldMkLst>
        <pc:picChg chg="add mod">
          <ac:chgData name="Mujjabi, Christopher" userId="36f45741-75b2-4784-ab4f-89d61593cd31" providerId="ADAL" clId="{153BC2FA-67B9-42E2-ABF8-4462971628E8}" dt="2023-10-02T06:25:32.533" v="74" actId="1076"/>
          <ac:picMkLst>
            <pc:docMk/>
            <pc:sldMk cId="2029170552" sldId="262"/>
            <ac:picMk id="2" creationId="{9AD93D1F-4177-B10C-6DB5-317A6B6E3720}"/>
          </ac:picMkLst>
        </pc:picChg>
      </pc:sldChg>
      <pc:sldChg chg="new del">
        <pc:chgData name="Mujjabi, Christopher" userId="36f45741-75b2-4784-ab4f-89d61593cd31" providerId="ADAL" clId="{153BC2FA-67B9-42E2-ABF8-4462971628E8}" dt="2023-10-02T06:30:39.942" v="90" actId="2696"/>
        <pc:sldMkLst>
          <pc:docMk/>
          <pc:sldMk cId="3771670131" sldId="263"/>
        </pc:sldMkLst>
      </pc:sldChg>
    </pc:docChg>
  </pc:docChgLst>
  <pc:docChgLst>
    <pc:chgData name="Mujjabi, Christopher" userId="36f45741-75b2-4784-ab4f-89d61593cd31" providerId="ADAL" clId="{A00DD2B7-4FA4-4A20-A87C-710D8417D36E}"/>
    <pc:docChg chg="modSld">
      <pc:chgData name="Mujjabi, Christopher" userId="36f45741-75b2-4784-ab4f-89d61593cd31" providerId="ADAL" clId="{A00DD2B7-4FA4-4A20-A87C-710D8417D36E}" dt="2024-03-27T21:17:28.717" v="0" actId="1076"/>
      <pc:docMkLst>
        <pc:docMk/>
      </pc:docMkLst>
      <pc:sldChg chg="modSp">
        <pc:chgData name="Mujjabi, Christopher" userId="36f45741-75b2-4784-ab4f-89d61593cd31" providerId="ADAL" clId="{A00DD2B7-4FA4-4A20-A87C-710D8417D36E}" dt="2024-03-27T21:17:28.717" v="0" actId="1076"/>
        <pc:sldMkLst>
          <pc:docMk/>
          <pc:sldMk cId="1058000361" sldId="257"/>
        </pc:sldMkLst>
        <pc:picChg chg="mod">
          <ac:chgData name="Mujjabi, Christopher" userId="36f45741-75b2-4784-ab4f-89d61593cd31" providerId="ADAL" clId="{A00DD2B7-4FA4-4A20-A87C-710D8417D36E}" dt="2024-03-27T21:17:28.717" v="0" actId="1076"/>
          <ac:picMkLst>
            <pc:docMk/>
            <pc:sldMk cId="1058000361" sldId="257"/>
            <ac:picMk id="3074" creationId="{B46F630F-6A7E-1F01-BABD-1BA0A035EC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8AE4-4924-5FAB-34CB-38E59CC6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9F658-6802-BA76-021E-3E7A19EC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0CA5-8A00-9C8E-2A1A-0FA784E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AD47-53DE-CE0B-073B-99809B03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A248-791D-D0E4-E594-74E20825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246-7D63-8F61-6FD5-BECBDF9F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B9E53-F7D0-C36A-068A-104C3815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B715-3DF4-B4EE-E7BA-170155F7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81DA-1A6E-937A-9ACF-61BBDA43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9A64-4389-EC6C-8028-7B1E2DEB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3E41-34C7-7C60-B04B-D193A7A8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9F20-9D63-D76F-D38A-6BF82C7D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DDFE-6569-FE12-5DF0-6008DB67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0543-BC24-C495-A892-C0AC37D2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6EEC-FE54-2FC5-E0B3-90F8D54D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57A9-D88C-1904-4BF9-CBA9A83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526E-AA5A-B7E1-A76B-7457427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E16D-828C-BF3F-7895-8A038B36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D5EB-CB09-0166-B826-873358E1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F0F4-D6A8-DC45-84B4-29726F2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D5FF-3F22-4735-B31D-8319C056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F29DF-F6F6-D8EC-6E33-625CA879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30A3-8D28-F338-836A-35B923E6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57AC-3E7E-569B-893C-EBFEB4B0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9311-813B-6120-98C0-3E3E76E8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0C2-6042-A3DF-D066-FC9329F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09FF-EF46-A241-7C54-A15FE135C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AD4F-BB34-A815-7570-8D183631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810D-62B9-CC0F-0798-F44DFE3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0DB9-3627-88F6-6E9F-A5747973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6774-6769-F5AE-A880-4A14378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3C95-E380-9710-149B-4D61C302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A068-C8C5-B1A1-E7A3-EE15932C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21A5-875B-EEDD-FBA8-2C9CCC61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BC2A-E01B-A954-693C-776AC9006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9100-B8E4-52A0-47D8-FD4A7E833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3E837-C8D9-1905-9DEF-EFF2411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CDA-092F-8961-1EB5-54289EFB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E4BDC-CC03-D0B7-645D-3A17BD5B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29B7-1B2F-45A1-ED0F-EDB2005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0ECC3-8CB9-6773-FC2E-659ABF8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81DA3-7141-7051-5C27-4CEC052E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DD394-D0BF-0BC3-E780-3BA1D0FC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6A70-6C2F-BBE3-1A3E-5E400D7D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D7F06-8697-9950-4E2A-6919EBAC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C3776-1E54-CE1C-8657-BAB4F49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B6D-0E9C-0072-344A-BF99A45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6931-4006-3B5D-200E-D1FDAC27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2CB9-2353-F28F-A153-921F66F12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C3894-F6F1-1290-B842-04EBDCFF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ED93-206B-141B-9753-817898F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A004-53EF-74EA-DB12-E00A49F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22EF-D288-F7ED-8C68-D0476126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5EBBE-87BF-55DA-A992-5618B73B3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A6A5D-CE32-D774-94A7-96771A7EF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71EB1-06D8-F190-79F6-E60CF4B1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159D-A9D8-B82C-3945-CFEEFB23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7815-39CF-847B-19D5-5C2AB80C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E45A0-BD48-F1A2-B61A-464806A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F61E-7E12-CED6-A5C2-2338ED9A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9FE8-FBD7-664D-9E76-CB485DC4A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5EB7-86E1-439F-B526-DB18136082B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8CF1-688A-CBFB-DA6E-3903661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AD91-4A6C-C325-C2EB-AF6271A12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27BB-2183-4589-A2BE-81D0DAD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FC6C7-F180-C237-99A6-975F7640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61" b="22520"/>
          <a:stretch/>
        </p:blipFill>
        <p:spPr>
          <a:xfrm>
            <a:off x="445827" y="286605"/>
            <a:ext cx="3625755" cy="531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7541C-AC96-0851-B297-08A7FC240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2948" b="28026"/>
          <a:stretch/>
        </p:blipFill>
        <p:spPr>
          <a:xfrm>
            <a:off x="4544704" y="368491"/>
            <a:ext cx="6955809" cy="52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8E90FA0-CAC1-A4FE-0247-A28F16525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9" y="53841"/>
            <a:ext cx="97111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lendar">
            <a:extLst>
              <a:ext uri="{FF2B5EF4-FFF2-40B4-BE49-F238E27FC236}">
                <a16:creationId xmlns:a16="http://schemas.microsoft.com/office/drawing/2014/main" id="{FE2FEF2C-76AA-4436-F43F-B6447F80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94784"/>
            <a:ext cx="905001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5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6F630F-6A7E-1F01-BABD-1BA0A035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5" y="454031"/>
            <a:ext cx="8990062" cy="57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0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F22B4-5402-420B-A330-185DC85B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80331"/>
              </p:ext>
            </p:extLst>
          </p:nvPr>
        </p:nvGraphicFramePr>
        <p:xfrm>
          <a:off x="2077842" y="1086483"/>
          <a:ext cx="7611194" cy="3972000"/>
        </p:xfrm>
        <a:graphic>
          <a:graphicData uri="http://schemas.openxmlformats.org/drawingml/2006/table">
            <a:tbl>
              <a:tblPr firstRow="1" firstCol="1" bandRow="1"/>
              <a:tblGrid>
                <a:gridCol w="1902391">
                  <a:extLst>
                    <a:ext uri="{9D8B030D-6E8A-4147-A177-3AD203B41FA5}">
                      <a16:colId xmlns:a16="http://schemas.microsoft.com/office/drawing/2014/main" val="3082839651"/>
                    </a:ext>
                  </a:extLst>
                </a:gridCol>
                <a:gridCol w="1902391">
                  <a:extLst>
                    <a:ext uri="{9D8B030D-6E8A-4147-A177-3AD203B41FA5}">
                      <a16:colId xmlns:a16="http://schemas.microsoft.com/office/drawing/2014/main" val="519483207"/>
                    </a:ext>
                  </a:extLst>
                </a:gridCol>
                <a:gridCol w="1903206">
                  <a:extLst>
                    <a:ext uri="{9D8B030D-6E8A-4147-A177-3AD203B41FA5}">
                      <a16:colId xmlns:a16="http://schemas.microsoft.com/office/drawing/2014/main" val="3855397550"/>
                    </a:ext>
                  </a:extLst>
                </a:gridCol>
                <a:gridCol w="1903206">
                  <a:extLst>
                    <a:ext uri="{9D8B030D-6E8A-4147-A177-3AD203B41FA5}">
                      <a16:colId xmlns:a16="http://schemas.microsoft.com/office/drawing/2014/main" val="2168403921"/>
                    </a:ext>
                  </a:extLst>
                </a:gridCol>
              </a:tblGrid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 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CI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701863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0.751 - 0.9463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81937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95995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Repeated 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83927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LGOCV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86733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Bootstrapping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0.821 - 0.9794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454108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Bootstrapping0.632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0.821 - 0.9794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15921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Optimism Boot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3937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Boot_All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0.751 - 0.9463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123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Adaptive Boot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0.797 - 0.9692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0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7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D93D1F-4177-B10C-6DB5-317A6B6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60" y="2019056"/>
            <a:ext cx="6816509" cy="40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7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033c6-850d-4082-a86a-0d1cef7ddc1b" xsi:nil="true"/>
    <lcf76f155ced4ddcb4097134ff3c332f xmlns="f7861a92-94f5-49ee-9de7-97ce60660b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089CC027E794F972C72379E483499" ma:contentTypeVersion="16" ma:contentTypeDescription="Create a new document." ma:contentTypeScope="" ma:versionID="ed5cbf7c1ff1b7962a3ed16ca291e244">
  <xsd:schema xmlns:xsd="http://www.w3.org/2001/XMLSchema" xmlns:xs="http://www.w3.org/2001/XMLSchema" xmlns:p="http://schemas.microsoft.com/office/2006/metadata/properties" xmlns:ns2="f7861a92-94f5-49ee-9de7-97ce60660b0d" xmlns:ns3="1c3033c6-850d-4082-a86a-0d1cef7ddc1b" targetNamespace="http://schemas.microsoft.com/office/2006/metadata/properties" ma:root="true" ma:fieldsID="23fc3f81d56f980a8d7fb20c7d826214" ns2:_="" ns3:_="">
    <xsd:import namespace="f7861a92-94f5-49ee-9de7-97ce60660b0d"/>
    <xsd:import namespace="1c3033c6-850d-4082-a86a-0d1cef7dd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61a92-94f5-49ee-9de7-97ce60660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76e6ad8-52fe-412f-a0b9-03ea580b6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033c6-850d-4082-a86a-0d1cef7dd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ae0c74f8-d43c-429b-ba18-2a1801771a15}" ma:internalName="TaxCatchAll" ma:showField="CatchAllData" ma:web="1c3033c6-850d-4082-a86a-0d1cef7ddc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640E2C-A803-4A0B-8798-AB816F1E9A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551C2-D7CF-4DD4-8F31-681E7CBCBC6B}">
  <ds:schemaRefs>
    <ds:schemaRef ds:uri="http://schemas.microsoft.com/office/2006/metadata/properties"/>
    <ds:schemaRef ds:uri="http://schemas.microsoft.com/office/infopath/2007/PartnerControls"/>
    <ds:schemaRef ds:uri="1c3033c6-850d-4082-a86a-0d1cef7ddc1b"/>
    <ds:schemaRef ds:uri="f7861a92-94f5-49ee-9de7-97ce60660b0d"/>
  </ds:schemaRefs>
</ds:datastoreItem>
</file>

<file path=customXml/itemProps3.xml><?xml version="1.0" encoding="utf-8"?>
<ds:datastoreItem xmlns:ds="http://schemas.openxmlformats.org/officeDocument/2006/customXml" ds:itemID="{02B0D1E4-39A5-4CBB-8823-2EF7290C6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61a92-94f5-49ee-9de7-97ce60660b0d"/>
    <ds:schemaRef ds:uri="1c3033c6-850d-4082-a86a-0d1cef7dd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Mujjabi, Christopher</dc:creator>
  <cp:lastModifiedBy>Mujjabi, Christopher</cp:lastModifiedBy>
  <cp:revision>1</cp:revision>
  <dcterms:created xsi:type="dcterms:W3CDTF">2023-10-02T05:49:24Z</dcterms:created>
  <dcterms:modified xsi:type="dcterms:W3CDTF">2024-03-27T21:17:38Z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0x010100B30089CC027E794F972C72379E483499</vt:lpwstr>
  </property>
  <property fmtid="{D5CDD505-2E9C-101B-9397-08002B2CF9AE}" pid="3" name="MediaServiceImageTags">
    <vt:lpwstr/>
  </property>
</Properties>
</file>