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72" r:id="rId7"/>
    <p:sldId id="265" r:id="rId8"/>
    <p:sldId id="269" r:id="rId9"/>
    <p:sldId id="271" r:id="rId10"/>
    <p:sldId id="277" r:id="rId11"/>
    <p:sldId id="258" r:id="rId12"/>
    <p:sldId id="267" r:id="rId13"/>
    <p:sldId id="259" r:id="rId14"/>
    <p:sldId id="260" r:id="rId15"/>
    <p:sldId id="270" r:id="rId16"/>
    <p:sldId id="263" r:id="rId17"/>
    <p:sldId id="268" r:id="rId18"/>
    <p:sldId id="274" r:id="rId19"/>
    <p:sldId id="262" r:id="rId20"/>
    <p:sldId id="261" r:id="rId21"/>
    <p:sldId id="275" r:id="rId22"/>
    <p:sldId id="276" r:id="rId23"/>
    <p:sldId id="264"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69F6E8-8058-4F07-8843-44C5E1A2FE4D}" v="155" dt="2024-03-28T19:48:08.8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35" d="100"/>
          <a:sy n="35" d="100"/>
        </p:scale>
        <p:origin x="73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jjabi, Christopher" userId="36f45741-75b2-4784-ab4f-89d61593cd31" providerId="ADAL" clId="{2B69F6E8-8058-4F07-8843-44C5E1A2FE4D}"/>
    <pc:docChg chg="undo custSel addSld delSld modSld sldOrd">
      <pc:chgData name="Mujjabi, Christopher" userId="36f45741-75b2-4784-ab4f-89d61593cd31" providerId="ADAL" clId="{2B69F6E8-8058-4F07-8843-44C5E1A2FE4D}" dt="2024-03-28T19:52:12.598" v="2070" actId="120"/>
      <pc:docMkLst>
        <pc:docMk/>
      </pc:docMkLst>
      <pc:sldChg chg="addSp modSp mod">
        <pc:chgData name="Mujjabi, Christopher" userId="36f45741-75b2-4784-ab4f-89d61593cd31" providerId="ADAL" clId="{2B69F6E8-8058-4F07-8843-44C5E1A2FE4D}" dt="2024-03-28T17:36:59.005" v="1443" actId="207"/>
        <pc:sldMkLst>
          <pc:docMk/>
          <pc:sldMk cId="1246858108" sldId="256"/>
        </pc:sldMkLst>
        <pc:spChg chg="mod">
          <ac:chgData name="Mujjabi, Christopher" userId="36f45741-75b2-4784-ab4f-89d61593cd31" providerId="ADAL" clId="{2B69F6E8-8058-4F07-8843-44C5E1A2FE4D}" dt="2024-03-28T04:54:07.891" v="534" actId="27636"/>
          <ac:spMkLst>
            <pc:docMk/>
            <pc:sldMk cId="1246858108" sldId="256"/>
            <ac:spMk id="2" creationId="{E1B43241-7EA8-FF22-8F77-0FB0104E7AD5}"/>
          </ac:spMkLst>
        </pc:spChg>
        <pc:spChg chg="mod">
          <ac:chgData name="Mujjabi, Christopher" userId="36f45741-75b2-4784-ab4f-89d61593cd31" providerId="ADAL" clId="{2B69F6E8-8058-4F07-8843-44C5E1A2FE4D}" dt="2024-03-28T04:56:41.002" v="569" actId="1076"/>
          <ac:spMkLst>
            <pc:docMk/>
            <pc:sldMk cId="1246858108" sldId="256"/>
            <ac:spMk id="3" creationId="{D7CA437C-B331-C2C7-3880-D23458F03F1A}"/>
          </ac:spMkLst>
        </pc:spChg>
        <pc:spChg chg="add mod">
          <ac:chgData name="Mujjabi, Christopher" userId="36f45741-75b2-4784-ab4f-89d61593cd31" providerId="ADAL" clId="{2B69F6E8-8058-4F07-8843-44C5E1A2FE4D}" dt="2024-03-28T17:36:59.005" v="1443" actId="207"/>
          <ac:spMkLst>
            <pc:docMk/>
            <pc:sldMk cId="1246858108" sldId="256"/>
            <ac:spMk id="4" creationId="{35BD8C85-842D-5492-2296-7F97CDC04254}"/>
          </ac:spMkLst>
        </pc:spChg>
      </pc:sldChg>
      <pc:sldChg chg="addSp delSp modSp new mod setBg">
        <pc:chgData name="Mujjabi, Christopher" userId="36f45741-75b2-4784-ab4f-89d61593cd31" providerId="ADAL" clId="{2B69F6E8-8058-4F07-8843-44C5E1A2FE4D}" dt="2024-03-28T17:36:55.204" v="1442" actId="1076"/>
        <pc:sldMkLst>
          <pc:docMk/>
          <pc:sldMk cId="2710248557" sldId="257"/>
        </pc:sldMkLst>
        <pc:spChg chg="add del">
          <ac:chgData name="Mujjabi, Christopher" userId="36f45741-75b2-4784-ab4f-89d61593cd31" providerId="ADAL" clId="{2B69F6E8-8058-4F07-8843-44C5E1A2FE4D}" dt="2024-03-27T21:13:28.661" v="477" actId="478"/>
          <ac:spMkLst>
            <pc:docMk/>
            <pc:sldMk cId="2710248557" sldId="257"/>
            <ac:spMk id="5" creationId="{E61F66D6-C2DD-A67C-42BC-F4E20E5976C4}"/>
          </ac:spMkLst>
        </pc:spChg>
        <pc:spChg chg="add mod">
          <ac:chgData name="Mujjabi, Christopher" userId="36f45741-75b2-4784-ab4f-89d61593cd31" providerId="ADAL" clId="{2B69F6E8-8058-4F07-8843-44C5E1A2FE4D}" dt="2024-03-28T17:36:55.204" v="1442" actId="1076"/>
          <ac:spMkLst>
            <pc:docMk/>
            <pc:sldMk cId="2710248557" sldId="257"/>
            <ac:spMk id="10" creationId="{1ED905FF-32CB-FB07-3885-B26C70E6BCE4}"/>
          </ac:spMkLst>
        </pc:spChg>
        <pc:spChg chg="add del">
          <ac:chgData name="Mujjabi, Christopher" userId="36f45741-75b2-4784-ab4f-89d61593cd31" providerId="ADAL" clId="{2B69F6E8-8058-4F07-8843-44C5E1A2FE4D}" dt="2024-03-27T21:14:34.934" v="482" actId="26606"/>
          <ac:spMkLst>
            <pc:docMk/>
            <pc:sldMk cId="2710248557" sldId="257"/>
            <ac:spMk id="12" creationId="{F3060C83-F051-4F0E-ABAD-AA0DFC48B218}"/>
          </ac:spMkLst>
        </pc:spChg>
        <pc:spChg chg="add del">
          <ac:chgData name="Mujjabi, Christopher" userId="36f45741-75b2-4784-ab4f-89d61593cd31" providerId="ADAL" clId="{2B69F6E8-8058-4F07-8843-44C5E1A2FE4D}" dt="2024-03-27T21:14:34.934" v="482" actId="26606"/>
          <ac:spMkLst>
            <pc:docMk/>
            <pc:sldMk cId="2710248557" sldId="257"/>
            <ac:spMk id="14" creationId="{83C98ABE-055B-441F-B07E-44F97F083C39}"/>
          </ac:spMkLst>
        </pc:spChg>
        <pc:spChg chg="add del">
          <ac:chgData name="Mujjabi, Christopher" userId="36f45741-75b2-4784-ab4f-89d61593cd31" providerId="ADAL" clId="{2B69F6E8-8058-4F07-8843-44C5E1A2FE4D}" dt="2024-03-27T21:14:34.934" v="482" actId="26606"/>
          <ac:spMkLst>
            <pc:docMk/>
            <pc:sldMk cId="2710248557" sldId="257"/>
            <ac:spMk id="16" creationId="{29FDB030-9B49-4CED-8CCD-4D99382388AC}"/>
          </ac:spMkLst>
        </pc:spChg>
        <pc:spChg chg="add del">
          <ac:chgData name="Mujjabi, Christopher" userId="36f45741-75b2-4784-ab4f-89d61593cd31" providerId="ADAL" clId="{2B69F6E8-8058-4F07-8843-44C5E1A2FE4D}" dt="2024-03-27T21:14:34.934" v="482" actId="26606"/>
          <ac:spMkLst>
            <pc:docMk/>
            <pc:sldMk cId="2710248557" sldId="257"/>
            <ac:spMk id="18" creationId="{3783CA14-24A1-485C-8B30-D6A5D87987AD}"/>
          </ac:spMkLst>
        </pc:spChg>
        <pc:spChg chg="add del">
          <ac:chgData name="Mujjabi, Christopher" userId="36f45741-75b2-4784-ab4f-89d61593cd31" providerId="ADAL" clId="{2B69F6E8-8058-4F07-8843-44C5E1A2FE4D}" dt="2024-03-27T21:14:34.934" v="482" actId="26606"/>
          <ac:spMkLst>
            <pc:docMk/>
            <pc:sldMk cId="2710248557" sldId="257"/>
            <ac:spMk id="20" creationId="{9A97C86A-04D6-40F7-AE84-31AB43E6A846}"/>
          </ac:spMkLst>
        </pc:spChg>
        <pc:spChg chg="add del">
          <ac:chgData name="Mujjabi, Christopher" userId="36f45741-75b2-4784-ab4f-89d61593cd31" providerId="ADAL" clId="{2B69F6E8-8058-4F07-8843-44C5E1A2FE4D}" dt="2024-03-27T21:14:34.934" v="482" actId="26606"/>
          <ac:spMkLst>
            <pc:docMk/>
            <pc:sldMk cId="2710248557" sldId="257"/>
            <ac:spMk id="22" creationId="{FF9F2414-84E8-453E-B1F3-389FDE8192D9}"/>
          </ac:spMkLst>
        </pc:spChg>
        <pc:spChg chg="add del">
          <ac:chgData name="Mujjabi, Christopher" userId="36f45741-75b2-4784-ab4f-89d61593cd31" providerId="ADAL" clId="{2B69F6E8-8058-4F07-8843-44C5E1A2FE4D}" dt="2024-03-27T21:14:34.934" v="482" actId="26606"/>
          <ac:spMkLst>
            <pc:docMk/>
            <pc:sldMk cId="2710248557" sldId="257"/>
            <ac:spMk id="24" creationId="{3ECA69A1-7536-43AC-85EF-C7106179F5ED}"/>
          </ac:spMkLst>
        </pc:spChg>
        <pc:spChg chg="add del">
          <ac:chgData name="Mujjabi, Christopher" userId="36f45741-75b2-4784-ab4f-89d61593cd31" providerId="ADAL" clId="{2B69F6E8-8058-4F07-8843-44C5E1A2FE4D}" dt="2024-03-27T21:14:39.317" v="484" actId="26606"/>
          <ac:spMkLst>
            <pc:docMk/>
            <pc:sldMk cId="2710248557" sldId="257"/>
            <ac:spMk id="26" creationId="{42A4FC2C-047E-45A5-965D-8E1E3BF09BC6}"/>
          </ac:spMkLst>
        </pc:spChg>
        <pc:picChg chg="add del mod">
          <ac:chgData name="Mujjabi, Christopher" userId="36f45741-75b2-4784-ab4f-89d61593cd31" providerId="ADAL" clId="{2B69F6E8-8058-4F07-8843-44C5E1A2FE4D}" dt="2024-03-27T21:12:27.452" v="475" actId="478"/>
          <ac:picMkLst>
            <pc:docMk/>
            <pc:sldMk cId="2710248557" sldId="257"/>
            <ac:picMk id="3" creationId="{D5EAA49C-89EB-1A11-DE69-4829B6FE025D}"/>
          </ac:picMkLst>
        </pc:picChg>
        <pc:picChg chg="add del mod">
          <ac:chgData name="Mujjabi, Christopher" userId="36f45741-75b2-4784-ab4f-89d61593cd31" providerId="ADAL" clId="{2B69F6E8-8058-4F07-8843-44C5E1A2FE4D}" dt="2024-03-27T21:19:16.475" v="490" actId="478"/>
          <ac:picMkLst>
            <pc:docMk/>
            <pc:sldMk cId="2710248557" sldId="257"/>
            <ac:picMk id="7" creationId="{A5BECA7F-DBDD-7B6C-EA4C-A1960EF4C404}"/>
          </ac:picMkLst>
        </pc:picChg>
        <pc:picChg chg="add mod modCrop">
          <ac:chgData name="Mujjabi, Christopher" userId="36f45741-75b2-4784-ab4f-89d61593cd31" providerId="ADAL" clId="{2B69F6E8-8058-4F07-8843-44C5E1A2FE4D}" dt="2024-03-27T21:22:35.406" v="503" actId="1076"/>
          <ac:picMkLst>
            <pc:docMk/>
            <pc:sldMk cId="2710248557" sldId="257"/>
            <ac:picMk id="9" creationId="{FA3D8688-7EAC-5226-50F4-02A7834EBD5F}"/>
          </ac:picMkLst>
        </pc:picChg>
      </pc:sldChg>
      <pc:sldChg chg="addSp delSp modSp add mod ord">
        <pc:chgData name="Mujjabi, Christopher" userId="36f45741-75b2-4784-ab4f-89d61593cd31" providerId="ADAL" clId="{2B69F6E8-8058-4F07-8843-44C5E1A2FE4D}" dt="2024-03-28T17:51:48.933" v="1648"/>
        <pc:sldMkLst>
          <pc:docMk/>
          <pc:sldMk cId="2688816623" sldId="258"/>
        </pc:sldMkLst>
        <pc:spChg chg="add mod">
          <ac:chgData name="Mujjabi, Christopher" userId="36f45741-75b2-4784-ab4f-89d61593cd31" providerId="ADAL" clId="{2B69F6E8-8058-4F07-8843-44C5E1A2FE4D}" dt="2024-03-28T17:49:51.723" v="1645" actId="20577"/>
          <ac:spMkLst>
            <pc:docMk/>
            <pc:sldMk cId="2688816623" sldId="258"/>
            <ac:spMk id="4" creationId="{1605AAA4-8A0E-1804-71B2-425CAFEE5F0F}"/>
          </ac:spMkLst>
        </pc:spChg>
        <pc:spChg chg="add del mod">
          <ac:chgData name="Mujjabi, Christopher" userId="36f45741-75b2-4784-ab4f-89d61593cd31" providerId="ADAL" clId="{2B69F6E8-8058-4F07-8843-44C5E1A2FE4D}" dt="2024-03-27T15:36:23.988" v="185" actId="14100"/>
          <ac:spMkLst>
            <pc:docMk/>
            <pc:sldMk cId="2688816623" sldId="258"/>
            <ac:spMk id="11" creationId="{602D3842-4D13-D87B-3272-E4CF409E5CB0}"/>
          </ac:spMkLst>
        </pc:spChg>
        <pc:spChg chg="add mod">
          <ac:chgData name="Mujjabi, Christopher" userId="36f45741-75b2-4784-ab4f-89d61593cd31" providerId="ADAL" clId="{2B69F6E8-8058-4F07-8843-44C5E1A2FE4D}" dt="2024-03-27T15:36:38.668" v="204" actId="20577"/>
          <ac:spMkLst>
            <pc:docMk/>
            <pc:sldMk cId="2688816623" sldId="258"/>
            <ac:spMk id="12" creationId="{B1145C6A-51AF-1B07-6159-5E69DA071475}"/>
          </ac:spMkLst>
        </pc:spChg>
        <pc:picChg chg="add mod modCrop">
          <ac:chgData name="Mujjabi, Christopher" userId="36f45741-75b2-4784-ab4f-89d61593cd31" providerId="ADAL" clId="{2B69F6E8-8058-4F07-8843-44C5E1A2FE4D}" dt="2024-03-27T14:56:38.274" v="167" actId="1076"/>
          <ac:picMkLst>
            <pc:docMk/>
            <pc:sldMk cId="2688816623" sldId="258"/>
            <ac:picMk id="3" creationId="{5C3C1DB3-3549-8F13-5A02-023BD9230261}"/>
          </ac:picMkLst>
        </pc:picChg>
        <pc:picChg chg="add del mod">
          <ac:chgData name="Mujjabi, Christopher" userId="36f45741-75b2-4784-ab4f-89d61593cd31" providerId="ADAL" clId="{2B69F6E8-8058-4F07-8843-44C5E1A2FE4D}" dt="2024-03-27T14:53:01.591" v="131" actId="478"/>
          <ac:picMkLst>
            <pc:docMk/>
            <pc:sldMk cId="2688816623" sldId="258"/>
            <ac:picMk id="6" creationId="{E4E977EA-86AA-8251-EEB5-9646D93808F2}"/>
          </ac:picMkLst>
        </pc:picChg>
        <pc:picChg chg="add del mod">
          <ac:chgData name="Mujjabi, Christopher" userId="36f45741-75b2-4784-ab4f-89d61593cd31" providerId="ADAL" clId="{2B69F6E8-8058-4F07-8843-44C5E1A2FE4D}" dt="2024-03-27T14:53:06.672" v="133" actId="478"/>
          <ac:picMkLst>
            <pc:docMk/>
            <pc:sldMk cId="2688816623" sldId="258"/>
            <ac:picMk id="8" creationId="{BC2F5BBF-FA8C-B092-8A6F-8778EC08F515}"/>
          </ac:picMkLst>
        </pc:picChg>
        <pc:picChg chg="add del mod modCrop">
          <ac:chgData name="Mujjabi, Christopher" userId="36f45741-75b2-4784-ab4f-89d61593cd31" providerId="ADAL" clId="{2B69F6E8-8058-4F07-8843-44C5E1A2FE4D}" dt="2024-03-27T15:36:14.409" v="175" actId="1076"/>
          <ac:picMkLst>
            <pc:docMk/>
            <pc:sldMk cId="2688816623" sldId="258"/>
            <ac:picMk id="10" creationId="{F8608402-81B8-B9B2-B721-C97B36FEDCA2}"/>
          </ac:picMkLst>
        </pc:picChg>
      </pc:sldChg>
      <pc:sldChg chg="addSp modSp add mod ord">
        <pc:chgData name="Mujjabi, Christopher" userId="36f45741-75b2-4784-ab4f-89d61593cd31" providerId="ADAL" clId="{2B69F6E8-8058-4F07-8843-44C5E1A2FE4D}" dt="2024-03-28T19:47:16.442" v="2067"/>
        <pc:sldMkLst>
          <pc:docMk/>
          <pc:sldMk cId="1955220665" sldId="259"/>
        </pc:sldMkLst>
        <pc:spChg chg="add mod">
          <ac:chgData name="Mujjabi, Christopher" userId="36f45741-75b2-4784-ab4f-89d61593cd31" providerId="ADAL" clId="{2B69F6E8-8058-4F07-8843-44C5E1A2FE4D}" dt="2024-03-27T16:05:58.840" v="269" actId="14100"/>
          <ac:spMkLst>
            <pc:docMk/>
            <pc:sldMk cId="1955220665" sldId="259"/>
            <ac:spMk id="4" creationId="{28BF44C5-4CE5-2A1E-C2E3-78B41FBEC176}"/>
          </ac:spMkLst>
        </pc:spChg>
        <pc:spChg chg="add mod">
          <ac:chgData name="Mujjabi, Christopher" userId="36f45741-75b2-4784-ab4f-89d61593cd31" providerId="ADAL" clId="{2B69F6E8-8058-4F07-8843-44C5E1A2FE4D}" dt="2024-03-28T15:10:41.320" v="687"/>
          <ac:spMkLst>
            <pc:docMk/>
            <pc:sldMk cId="1955220665" sldId="259"/>
            <ac:spMk id="5" creationId="{7D6F3BB6-5A3E-7365-ED44-36A155C56166}"/>
          </ac:spMkLst>
        </pc:spChg>
        <pc:spChg chg="add mod">
          <ac:chgData name="Mujjabi, Christopher" userId="36f45741-75b2-4784-ab4f-89d61593cd31" providerId="ADAL" clId="{2B69F6E8-8058-4F07-8843-44C5E1A2FE4D}" dt="2024-03-28T15:10:54.549" v="689" actId="1076"/>
          <ac:spMkLst>
            <pc:docMk/>
            <pc:sldMk cId="1955220665" sldId="259"/>
            <ac:spMk id="6" creationId="{BC406837-541F-88AD-BADB-91EAA2984A63}"/>
          </ac:spMkLst>
        </pc:spChg>
        <pc:spChg chg="add mod">
          <ac:chgData name="Mujjabi, Christopher" userId="36f45741-75b2-4784-ab4f-89d61593cd31" providerId="ADAL" clId="{2B69F6E8-8058-4F07-8843-44C5E1A2FE4D}" dt="2024-03-28T15:10:41.320" v="687"/>
          <ac:spMkLst>
            <pc:docMk/>
            <pc:sldMk cId="1955220665" sldId="259"/>
            <ac:spMk id="7" creationId="{E8F1AF64-2D55-12B4-E397-CEF3257A376D}"/>
          </ac:spMkLst>
        </pc:spChg>
        <pc:graphicFrameChg chg="add mod modGraphic">
          <ac:chgData name="Mujjabi, Christopher" userId="36f45741-75b2-4784-ab4f-89d61593cd31" providerId="ADAL" clId="{2B69F6E8-8058-4F07-8843-44C5E1A2FE4D}" dt="2024-03-28T15:10:47.013" v="688" actId="14100"/>
          <ac:graphicFrameMkLst>
            <pc:docMk/>
            <pc:sldMk cId="1955220665" sldId="259"/>
            <ac:graphicFrameMk id="8" creationId="{72B41376-226E-C400-7B32-FB135967FB1B}"/>
          </ac:graphicFrameMkLst>
        </pc:graphicFrameChg>
        <pc:picChg chg="add mod">
          <ac:chgData name="Mujjabi, Christopher" userId="36f45741-75b2-4784-ab4f-89d61593cd31" providerId="ADAL" clId="{2B69F6E8-8058-4F07-8843-44C5E1A2FE4D}" dt="2024-03-27T16:05:31.816" v="246" actId="1076"/>
          <ac:picMkLst>
            <pc:docMk/>
            <pc:sldMk cId="1955220665" sldId="259"/>
            <ac:picMk id="3" creationId="{3F88266A-294E-CEAB-A72D-9983E5C5ABF4}"/>
          </ac:picMkLst>
        </pc:picChg>
      </pc:sldChg>
      <pc:sldChg chg="addSp delSp modSp add mod ord replId">
        <pc:chgData name="Mujjabi, Christopher" userId="36f45741-75b2-4784-ab4f-89d61593cd31" providerId="ADAL" clId="{2B69F6E8-8058-4F07-8843-44C5E1A2FE4D}" dt="2024-03-28T19:47:17.680" v="2069"/>
        <pc:sldMkLst>
          <pc:docMk/>
          <pc:sldMk cId="1930101130" sldId="260"/>
        </pc:sldMkLst>
        <pc:spChg chg="add del mod">
          <ac:chgData name="Mujjabi, Christopher" userId="36f45741-75b2-4784-ab4f-89d61593cd31" providerId="ADAL" clId="{2B69F6E8-8058-4F07-8843-44C5E1A2FE4D}" dt="2024-03-27T16:06:05.517" v="270" actId="478"/>
          <ac:spMkLst>
            <pc:docMk/>
            <pc:sldMk cId="1930101130" sldId="260"/>
            <ac:spMk id="6" creationId="{72600229-332E-3555-5529-C4FC95C176F3}"/>
          </ac:spMkLst>
        </pc:spChg>
        <pc:spChg chg="add mod">
          <ac:chgData name="Mujjabi, Christopher" userId="36f45741-75b2-4784-ab4f-89d61593cd31" providerId="ADAL" clId="{2B69F6E8-8058-4F07-8843-44C5E1A2FE4D}" dt="2024-03-27T16:06:14.604" v="281" actId="20577"/>
          <ac:spMkLst>
            <pc:docMk/>
            <pc:sldMk cId="1930101130" sldId="260"/>
            <ac:spMk id="7" creationId="{2A251115-E55F-177E-DAED-71BCE7577639}"/>
          </ac:spMkLst>
        </pc:spChg>
        <pc:spChg chg="add mod">
          <ac:chgData name="Mujjabi, Christopher" userId="36f45741-75b2-4784-ab4f-89d61593cd31" providerId="ADAL" clId="{2B69F6E8-8058-4F07-8843-44C5E1A2FE4D}" dt="2024-03-27T16:11:12.583" v="308" actId="1076"/>
          <ac:spMkLst>
            <pc:docMk/>
            <pc:sldMk cId="1930101130" sldId="260"/>
            <ac:spMk id="8" creationId="{12A63A09-6CD4-E60C-55DE-8617D03425E1}"/>
          </ac:spMkLst>
        </pc:spChg>
        <pc:spChg chg="mod">
          <ac:chgData name="Mujjabi, Christopher" userId="36f45741-75b2-4784-ab4f-89d61593cd31" providerId="ADAL" clId="{2B69F6E8-8058-4F07-8843-44C5E1A2FE4D}" dt="2024-03-27T16:11:15.072" v="309" actId="1076"/>
          <ac:spMkLst>
            <pc:docMk/>
            <pc:sldMk cId="1930101130" sldId="260"/>
            <ac:spMk id="9" creationId="{27244C1B-08B3-E448-AD0E-79AE52BC2A8C}"/>
          </ac:spMkLst>
        </pc:spChg>
        <pc:spChg chg="add mod">
          <ac:chgData name="Mujjabi, Christopher" userId="36f45741-75b2-4784-ab4f-89d61593cd31" providerId="ADAL" clId="{2B69F6E8-8058-4F07-8843-44C5E1A2FE4D}" dt="2024-03-27T16:12:58.919" v="367" actId="1076"/>
          <ac:spMkLst>
            <pc:docMk/>
            <pc:sldMk cId="1930101130" sldId="260"/>
            <ac:spMk id="10" creationId="{8CCBFCAE-00FF-E5CB-33F8-761CEF2CCAD4}"/>
          </ac:spMkLst>
        </pc:spChg>
        <pc:spChg chg="add del">
          <ac:chgData name="Mujjabi, Christopher" userId="36f45741-75b2-4784-ab4f-89d61593cd31" providerId="ADAL" clId="{2B69F6E8-8058-4F07-8843-44C5E1A2FE4D}" dt="2024-03-27T19:33:03.560" v="370" actId="478"/>
          <ac:spMkLst>
            <pc:docMk/>
            <pc:sldMk cId="1930101130" sldId="260"/>
            <ac:spMk id="11" creationId="{E5F0B3CB-EF60-F796-95B5-BA17D33C1FF3}"/>
          </ac:spMkLst>
        </pc:spChg>
        <pc:spChg chg="mod">
          <ac:chgData name="Mujjabi, Christopher" userId="36f45741-75b2-4784-ab4f-89d61593cd31" providerId="ADAL" clId="{2B69F6E8-8058-4F07-8843-44C5E1A2FE4D}" dt="2024-03-27T19:38:45.062" v="428"/>
          <ac:spMkLst>
            <pc:docMk/>
            <pc:sldMk cId="1930101130" sldId="260"/>
            <ac:spMk id="18" creationId="{23577383-3AB9-0350-C67C-9488B5754690}"/>
          </ac:spMkLst>
        </pc:spChg>
        <pc:spChg chg="mod">
          <ac:chgData name="Mujjabi, Christopher" userId="36f45741-75b2-4784-ab4f-89d61593cd31" providerId="ADAL" clId="{2B69F6E8-8058-4F07-8843-44C5E1A2FE4D}" dt="2024-03-27T19:41:49.575" v="440"/>
          <ac:spMkLst>
            <pc:docMk/>
            <pc:sldMk cId="1930101130" sldId="260"/>
            <ac:spMk id="24" creationId="{5ADE483E-C01A-42FC-69D7-EB8AFAF6267C}"/>
          </ac:spMkLst>
        </pc:spChg>
        <pc:spChg chg="add">
          <ac:chgData name="Mujjabi, Christopher" userId="36f45741-75b2-4784-ab4f-89d61593cd31" providerId="ADAL" clId="{2B69F6E8-8058-4F07-8843-44C5E1A2FE4D}" dt="2024-03-27T20:19:13.860" v="465"/>
          <ac:spMkLst>
            <pc:docMk/>
            <pc:sldMk cId="1930101130" sldId="260"/>
            <ac:spMk id="27" creationId="{210B076D-A8BF-9F8C-4E17-3C103F43EF49}"/>
          </ac:spMkLst>
        </pc:spChg>
        <pc:grpChg chg="add del mod">
          <ac:chgData name="Mujjabi, Christopher" userId="36f45741-75b2-4784-ab4f-89d61593cd31" providerId="ADAL" clId="{2B69F6E8-8058-4F07-8843-44C5E1A2FE4D}" dt="2024-03-27T19:41:34.912" v="438"/>
          <ac:grpSpMkLst>
            <pc:docMk/>
            <pc:sldMk cId="1930101130" sldId="260"/>
            <ac:grpSpMk id="13" creationId="{56766809-92B1-87BC-3C96-9A867625B44B}"/>
          </ac:grpSpMkLst>
        </pc:grpChg>
        <pc:grpChg chg="mod">
          <ac:chgData name="Mujjabi, Christopher" userId="36f45741-75b2-4784-ab4f-89d61593cd31" providerId="ADAL" clId="{2B69F6E8-8058-4F07-8843-44C5E1A2FE4D}" dt="2024-03-27T19:38:45.062" v="428"/>
          <ac:grpSpMkLst>
            <pc:docMk/>
            <pc:sldMk cId="1930101130" sldId="260"/>
            <ac:grpSpMk id="14" creationId="{CBBAC0C6-EFAB-E77F-3E89-5C84D12ED0B3}"/>
          </ac:grpSpMkLst>
        </pc:grpChg>
        <pc:grpChg chg="add del mod">
          <ac:chgData name="Mujjabi, Christopher" userId="36f45741-75b2-4784-ab4f-89d61593cd31" providerId="ADAL" clId="{2B69F6E8-8058-4F07-8843-44C5E1A2FE4D}" dt="2024-03-27T19:42:01.619" v="442" actId="21"/>
          <ac:grpSpMkLst>
            <pc:docMk/>
            <pc:sldMk cId="1930101130" sldId="260"/>
            <ac:grpSpMk id="19" creationId="{9548ECEB-79C5-5385-5A3B-314D231CDDF8}"/>
          </ac:grpSpMkLst>
        </pc:grpChg>
        <pc:grpChg chg="mod">
          <ac:chgData name="Mujjabi, Christopher" userId="36f45741-75b2-4784-ab4f-89d61593cd31" providerId="ADAL" clId="{2B69F6E8-8058-4F07-8843-44C5E1A2FE4D}" dt="2024-03-27T19:41:49.575" v="440"/>
          <ac:grpSpMkLst>
            <pc:docMk/>
            <pc:sldMk cId="1930101130" sldId="260"/>
            <ac:grpSpMk id="20" creationId="{435BC8D1-11E4-BF98-773B-FB29D0D15077}"/>
          </ac:grpSpMkLst>
        </pc:grpChg>
        <pc:graphicFrameChg chg="add mod modGraphic">
          <ac:chgData name="Mujjabi, Christopher" userId="36f45741-75b2-4784-ab4f-89d61593cd31" providerId="ADAL" clId="{2B69F6E8-8058-4F07-8843-44C5E1A2FE4D}" dt="2024-03-28T15:10:25.616" v="686" actId="1076"/>
          <ac:graphicFrameMkLst>
            <pc:docMk/>
            <pc:sldMk cId="1930101130" sldId="260"/>
            <ac:graphicFrameMk id="29" creationId="{A6A10353-175A-581E-69E7-BE24EAE45DC2}"/>
          </ac:graphicFrameMkLst>
        </pc:graphicFrameChg>
        <pc:picChg chg="add del mod">
          <ac:chgData name="Mujjabi, Christopher" userId="36f45741-75b2-4784-ab4f-89d61593cd31" providerId="ADAL" clId="{2B69F6E8-8058-4F07-8843-44C5E1A2FE4D}" dt="2024-03-27T16:00:14.027" v="208" actId="478"/>
          <ac:picMkLst>
            <pc:docMk/>
            <pc:sldMk cId="1930101130" sldId="260"/>
            <ac:picMk id="3" creationId="{F456B22F-CF01-E50D-45FB-4ABB9F123101}"/>
          </ac:picMkLst>
        </pc:picChg>
        <pc:picChg chg="add del mod">
          <ac:chgData name="Mujjabi, Christopher" userId="36f45741-75b2-4784-ab4f-89d61593cd31" providerId="ADAL" clId="{2B69F6E8-8058-4F07-8843-44C5E1A2FE4D}" dt="2024-03-27T19:33:00.566" v="368" actId="478"/>
          <ac:picMkLst>
            <pc:docMk/>
            <pc:sldMk cId="1930101130" sldId="260"/>
            <ac:picMk id="5" creationId="{42363B7A-DB60-264A-7429-EBC9914B06A7}"/>
          </ac:picMkLst>
        </pc:picChg>
        <pc:picChg chg="add del mod modCrop">
          <ac:chgData name="Mujjabi, Christopher" userId="36f45741-75b2-4784-ab4f-89d61593cd31" providerId="ADAL" clId="{2B69F6E8-8058-4F07-8843-44C5E1A2FE4D}" dt="2024-03-27T20:07:07.505" v="460" actId="478"/>
          <ac:picMkLst>
            <pc:docMk/>
            <pc:sldMk cId="1930101130" sldId="260"/>
            <ac:picMk id="12" creationId="{AE51A012-7971-9126-DD54-1F4B56157734}"/>
          </ac:picMkLst>
        </pc:picChg>
        <pc:picChg chg="mod">
          <ac:chgData name="Mujjabi, Christopher" userId="36f45741-75b2-4784-ab4f-89d61593cd31" providerId="ADAL" clId="{2B69F6E8-8058-4F07-8843-44C5E1A2FE4D}" dt="2024-03-27T19:38:45.062" v="428"/>
          <ac:picMkLst>
            <pc:docMk/>
            <pc:sldMk cId="1930101130" sldId="260"/>
            <ac:picMk id="15" creationId="{6D6EC5EA-1526-46B5-E783-509EFEDC749C}"/>
          </ac:picMkLst>
        </pc:picChg>
        <pc:picChg chg="mod">
          <ac:chgData name="Mujjabi, Christopher" userId="36f45741-75b2-4784-ab4f-89d61593cd31" providerId="ADAL" clId="{2B69F6E8-8058-4F07-8843-44C5E1A2FE4D}" dt="2024-03-27T19:38:45.062" v="428"/>
          <ac:picMkLst>
            <pc:docMk/>
            <pc:sldMk cId="1930101130" sldId="260"/>
            <ac:picMk id="16" creationId="{65CFC508-1F2C-F59D-5C0F-3B29A9D5A525}"/>
          </ac:picMkLst>
        </pc:picChg>
        <pc:picChg chg="mod">
          <ac:chgData name="Mujjabi, Christopher" userId="36f45741-75b2-4784-ab4f-89d61593cd31" providerId="ADAL" clId="{2B69F6E8-8058-4F07-8843-44C5E1A2FE4D}" dt="2024-03-27T19:38:45.062" v="428"/>
          <ac:picMkLst>
            <pc:docMk/>
            <pc:sldMk cId="1930101130" sldId="260"/>
            <ac:picMk id="17" creationId="{2F8B9583-279A-BF1C-C75D-3AB63FB33E76}"/>
          </ac:picMkLst>
        </pc:picChg>
        <pc:picChg chg="mod">
          <ac:chgData name="Mujjabi, Christopher" userId="36f45741-75b2-4784-ab4f-89d61593cd31" providerId="ADAL" clId="{2B69F6E8-8058-4F07-8843-44C5E1A2FE4D}" dt="2024-03-27T19:41:49.575" v="440"/>
          <ac:picMkLst>
            <pc:docMk/>
            <pc:sldMk cId="1930101130" sldId="260"/>
            <ac:picMk id="21" creationId="{96B79F7B-19BE-744B-E8B9-51002F01FEA1}"/>
          </ac:picMkLst>
        </pc:picChg>
        <pc:picChg chg="mod">
          <ac:chgData name="Mujjabi, Christopher" userId="36f45741-75b2-4784-ab4f-89d61593cd31" providerId="ADAL" clId="{2B69F6E8-8058-4F07-8843-44C5E1A2FE4D}" dt="2024-03-27T19:41:49.575" v="440"/>
          <ac:picMkLst>
            <pc:docMk/>
            <pc:sldMk cId="1930101130" sldId="260"/>
            <ac:picMk id="22" creationId="{C6601BF7-61EB-8CD4-3808-1319D75ECF8E}"/>
          </ac:picMkLst>
        </pc:picChg>
        <pc:picChg chg="mod">
          <ac:chgData name="Mujjabi, Christopher" userId="36f45741-75b2-4784-ab4f-89d61593cd31" providerId="ADAL" clId="{2B69F6E8-8058-4F07-8843-44C5E1A2FE4D}" dt="2024-03-27T19:41:49.575" v="440"/>
          <ac:picMkLst>
            <pc:docMk/>
            <pc:sldMk cId="1930101130" sldId="260"/>
            <ac:picMk id="23" creationId="{4928FB11-722E-3155-11F1-C6603E984DB9}"/>
          </ac:picMkLst>
        </pc:picChg>
        <pc:picChg chg="add del mod">
          <ac:chgData name="Mujjabi, Christopher" userId="36f45741-75b2-4784-ab4f-89d61593cd31" providerId="ADAL" clId="{2B69F6E8-8058-4F07-8843-44C5E1A2FE4D}" dt="2024-03-27T19:44:20.952" v="458" actId="478"/>
          <ac:picMkLst>
            <pc:docMk/>
            <pc:sldMk cId="1930101130" sldId="260"/>
            <ac:picMk id="25" creationId="{30CBC634-E83F-84E8-9526-B95E65102AC6}"/>
          </ac:picMkLst>
        </pc:picChg>
        <pc:picChg chg="add del mod">
          <ac:chgData name="Mujjabi, Christopher" userId="36f45741-75b2-4784-ab4f-89d61593cd31" providerId="ADAL" clId="{2B69F6E8-8058-4F07-8843-44C5E1A2FE4D}" dt="2024-03-27T20:19:12.562" v="464" actId="478"/>
          <ac:picMkLst>
            <pc:docMk/>
            <pc:sldMk cId="1930101130" sldId="260"/>
            <ac:picMk id="26" creationId="{A0A594CD-4BEA-477A-4C8C-5B8862DC1A24}"/>
          </ac:picMkLst>
        </pc:picChg>
        <pc:picChg chg="add mod">
          <ac:chgData name="Mujjabi, Christopher" userId="36f45741-75b2-4784-ab4f-89d61593cd31" providerId="ADAL" clId="{2B69F6E8-8058-4F07-8843-44C5E1A2FE4D}" dt="2024-03-27T20:19:52.519" v="470" actId="1076"/>
          <ac:picMkLst>
            <pc:docMk/>
            <pc:sldMk cId="1930101130" sldId="260"/>
            <ac:picMk id="28" creationId="{6228078C-74B8-EFB9-D050-D444CB0F7402}"/>
          </ac:picMkLst>
        </pc:picChg>
      </pc:sldChg>
      <pc:sldChg chg="addSp delSp modSp add mod">
        <pc:chgData name="Mujjabi, Christopher" userId="36f45741-75b2-4784-ab4f-89d61593cd31" providerId="ADAL" clId="{2B69F6E8-8058-4F07-8843-44C5E1A2FE4D}" dt="2024-03-28T15:12:43.549" v="827" actId="1076"/>
        <pc:sldMkLst>
          <pc:docMk/>
          <pc:sldMk cId="151084864" sldId="261"/>
        </pc:sldMkLst>
        <pc:spChg chg="add mod">
          <ac:chgData name="Mujjabi, Christopher" userId="36f45741-75b2-4784-ab4f-89d61593cd31" providerId="ADAL" clId="{2B69F6E8-8058-4F07-8843-44C5E1A2FE4D}" dt="2024-03-27T19:35:40.535" v="412" actId="164"/>
          <ac:spMkLst>
            <pc:docMk/>
            <pc:sldMk cId="151084864" sldId="261"/>
            <ac:spMk id="5" creationId="{539790F2-4A3D-0C20-F306-3EBFE6C5C847}"/>
          </ac:spMkLst>
        </pc:spChg>
        <pc:spChg chg="add mod">
          <ac:chgData name="Mujjabi, Christopher" userId="36f45741-75b2-4784-ab4f-89d61593cd31" providerId="ADAL" clId="{2B69F6E8-8058-4F07-8843-44C5E1A2FE4D}" dt="2024-03-28T15:12:43.549" v="827" actId="1076"/>
          <ac:spMkLst>
            <pc:docMk/>
            <pc:sldMk cId="151084864" sldId="261"/>
            <ac:spMk id="10" creationId="{CEE44561-969E-7C88-BD39-1149955AEE85}"/>
          </ac:spMkLst>
        </pc:spChg>
        <pc:grpChg chg="add mod">
          <ac:chgData name="Mujjabi, Christopher" userId="36f45741-75b2-4784-ab4f-89d61593cd31" providerId="ADAL" clId="{2B69F6E8-8058-4F07-8843-44C5E1A2FE4D}" dt="2024-03-27T19:38:15.296" v="426" actId="164"/>
          <ac:grpSpMkLst>
            <pc:docMk/>
            <pc:sldMk cId="151084864" sldId="261"/>
            <ac:grpSpMk id="6" creationId="{2B66E907-A0C7-B684-CCF5-0035C6D38A02}"/>
          </ac:grpSpMkLst>
        </pc:grpChg>
        <pc:grpChg chg="add del mod">
          <ac:chgData name="Mujjabi, Christopher" userId="36f45741-75b2-4784-ab4f-89d61593cd31" providerId="ADAL" clId="{2B69F6E8-8058-4F07-8843-44C5E1A2FE4D}" dt="2024-03-27T19:44:31.563" v="459" actId="478"/>
          <ac:grpSpMkLst>
            <pc:docMk/>
            <pc:sldMk cId="151084864" sldId="261"/>
            <ac:grpSpMk id="8" creationId="{A6E8D5A1-DE6C-F532-00BD-372D053E70D3}"/>
          </ac:grpSpMkLst>
        </pc:grpChg>
        <pc:picChg chg="add del mod modCrop">
          <ac:chgData name="Mujjabi, Christopher" userId="36f45741-75b2-4784-ab4f-89d61593cd31" providerId="ADAL" clId="{2B69F6E8-8058-4F07-8843-44C5E1A2FE4D}" dt="2024-03-27T19:33:46.490" v="377" actId="21"/>
          <ac:picMkLst>
            <pc:docMk/>
            <pc:sldMk cId="151084864" sldId="261"/>
            <ac:picMk id="2" creationId="{3BBCA905-7525-4017-629D-D14B0136705E}"/>
          </ac:picMkLst>
        </pc:picChg>
        <pc:picChg chg="add mod">
          <ac:chgData name="Mujjabi, Christopher" userId="36f45741-75b2-4784-ab4f-89d61593cd31" providerId="ADAL" clId="{2B69F6E8-8058-4F07-8843-44C5E1A2FE4D}" dt="2024-03-27T19:35:40.535" v="412" actId="164"/>
          <ac:picMkLst>
            <pc:docMk/>
            <pc:sldMk cId="151084864" sldId="261"/>
            <ac:picMk id="3" creationId="{23C18A2B-3489-1577-517D-4ABBF5CD4C19}"/>
          </ac:picMkLst>
        </pc:picChg>
        <pc:picChg chg="add mod ord modCrop">
          <ac:chgData name="Mujjabi, Christopher" userId="36f45741-75b2-4784-ab4f-89d61593cd31" providerId="ADAL" clId="{2B69F6E8-8058-4F07-8843-44C5E1A2FE4D}" dt="2024-03-27T19:38:15.296" v="426" actId="164"/>
          <ac:picMkLst>
            <pc:docMk/>
            <pc:sldMk cId="151084864" sldId="261"/>
            <ac:picMk id="4" creationId="{41F49931-8043-ABAF-2580-9AF9D1700FF7}"/>
          </ac:picMkLst>
        </pc:picChg>
        <pc:picChg chg="add mod modCrop">
          <ac:chgData name="Mujjabi, Christopher" userId="36f45741-75b2-4784-ab4f-89d61593cd31" providerId="ADAL" clId="{2B69F6E8-8058-4F07-8843-44C5E1A2FE4D}" dt="2024-03-27T19:38:15.296" v="426" actId="164"/>
          <ac:picMkLst>
            <pc:docMk/>
            <pc:sldMk cId="151084864" sldId="261"/>
            <ac:picMk id="7" creationId="{1806BA7C-EF7B-FECA-4F00-BD1334FA1035}"/>
          </ac:picMkLst>
        </pc:picChg>
        <pc:picChg chg="add mod modCrop">
          <ac:chgData name="Mujjabi, Christopher" userId="36f45741-75b2-4784-ab4f-89d61593cd31" providerId="ADAL" clId="{2B69F6E8-8058-4F07-8843-44C5E1A2FE4D}" dt="2024-03-28T15:12:39.187" v="826" actId="732"/>
          <ac:picMkLst>
            <pc:docMk/>
            <pc:sldMk cId="151084864" sldId="261"/>
            <ac:picMk id="9" creationId="{F53A4AB9-D034-19F5-C72B-A6BEA62A62F9}"/>
          </ac:picMkLst>
        </pc:picChg>
      </pc:sldChg>
      <pc:sldChg chg="addSp modSp add mod ord replId">
        <pc:chgData name="Mujjabi, Christopher" userId="36f45741-75b2-4784-ab4f-89d61593cd31" providerId="ADAL" clId="{2B69F6E8-8058-4F07-8843-44C5E1A2FE4D}" dt="2024-03-28T15:11:45.230" v="787" actId="20577"/>
        <pc:sldMkLst>
          <pc:docMk/>
          <pc:sldMk cId="4024057833" sldId="262"/>
        </pc:sldMkLst>
        <pc:spChg chg="add mod">
          <ac:chgData name="Mujjabi, Christopher" userId="36f45741-75b2-4784-ab4f-89d61593cd31" providerId="ADAL" clId="{2B69F6E8-8058-4F07-8843-44C5E1A2FE4D}" dt="2024-03-28T15:03:25.912" v="612" actId="20577"/>
          <ac:spMkLst>
            <pc:docMk/>
            <pc:sldMk cId="4024057833" sldId="262"/>
            <ac:spMk id="6" creationId="{52B14311-510A-0EFD-72AE-A8B774907235}"/>
          </ac:spMkLst>
        </pc:spChg>
        <pc:spChg chg="add mod">
          <ac:chgData name="Mujjabi, Christopher" userId="36f45741-75b2-4784-ab4f-89d61593cd31" providerId="ADAL" clId="{2B69F6E8-8058-4F07-8843-44C5E1A2FE4D}" dt="2024-03-28T15:04:45.754" v="627" actId="20577"/>
          <ac:spMkLst>
            <pc:docMk/>
            <pc:sldMk cId="4024057833" sldId="262"/>
            <ac:spMk id="7" creationId="{2039EF06-F0AC-42B6-EB00-11865CB32E2C}"/>
          </ac:spMkLst>
        </pc:spChg>
        <pc:spChg chg="add mod">
          <ac:chgData name="Mujjabi, Christopher" userId="36f45741-75b2-4784-ab4f-89d61593cd31" providerId="ADAL" clId="{2B69F6E8-8058-4F07-8843-44C5E1A2FE4D}" dt="2024-03-28T15:11:45.230" v="787" actId="20577"/>
          <ac:spMkLst>
            <pc:docMk/>
            <pc:sldMk cId="4024057833" sldId="262"/>
            <ac:spMk id="8" creationId="{A2D0E847-97B5-C2F7-B1B3-815C5DA16B57}"/>
          </ac:spMkLst>
        </pc:spChg>
        <pc:picChg chg="add mod">
          <ac:chgData name="Mujjabi, Christopher" userId="36f45741-75b2-4784-ab4f-89d61593cd31" providerId="ADAL" clId="{2B69F6E8-8058-4F07-8843-44C5E1A2FE4D}" dt="2024-03-28T15:02:53.096" v="593" actId="1076"/>
          <ac:picMkLst>
            <pc:docMk/>
            <pc:sldMk cId="4024057833" sldId="262"/>
            <ac:picMk id="3" creationId="{4286BBB6-0A6C-AC12-EDAD-B0FB59EE43B4}"/>
          </ac:picMkLst>
        </pc:picChg>
        <pc:picChg chg="add mod">
          <ac:chgData name="Mujjabi, Christopher" userId="36f45741-75b2-4784-ab4f-89d61593cd31" providerId="ADAL" clId="{2B69F6E8-8058-4F07-8843-44C5E1A2FE4D}" dt="2024-03-28T15:03:09.880" v="595" actId="1076"/>
          <ac:picMkLst>
            <pc:docMk/>
            <pc:sldMk cId="4024057833" sldId="262"/>
            <ac:picMk id="5" creationId="{FA6BE324-8B28-1C82-2330-AB468C2383F7}"/>
          </ac:picMkLst>
        </pc:picChg>
      </pc:sldChg>
      <pc:sldChg chg="addSp delSp modSp add mod ord replId setBg">
        <pc:chgData name="Mujjabi, Christopher" userId="36f45741-75b2-4784-ab4f-89d61593cd31" providerId="ADAL" clId="{2B69F6E8-8058-4F07-8843-44C5E1A2FE4D}" dt="2024-03-28T17:26:22.629" v="1278" actId="108"/>
        <pc:sldMkLst>
          <pc:docMk/>
          <pc:sldMk cId="2566833394" sldId="263"/>
        </pc:sldMkLst>
        <pc:spChg chg="add mod">
          <ac:chgData name="Mujjabi, Christopher" userId="36f45741-75b2-4784-ab4f-89d61593cd31" providerId="ADAL" clId="{2B69F6E8-8058-4F07-8843-44C5E1A2FE4D}" dt="2024-03-28T15:08:17.846" v="677" actId="14100"/>
          <ac:spMkLst>
            <pc:docMk/>
            <pc:sldMk cId="2566833394" sldId="263"/>
            <ac:spMk id="3" creationId="{9DFEC534-4D35-4AF5-4A2F-65848D307B18}"/>
          </ac:spMkLst>
        </pc:spChg>
        <pc:spChg chg="add del">
          <ac:chgData name="Mujjabi, Christopher" userId="36f45741-75b2-4784-ab4f-89d61593cd31" providerId="ADAL" clId="{2B69F6E8-8058-4F07-8843-44C5E1A2FE4D}" dt="2024-03-28T15:07:03.310" v="638" actId="26606"/>
          <ac:spMkLst>
            <pc:docMk/>
            <pc:sldMk cId="2566833394" sldId="263"/>
            <ac:spMk id="4" creationId="{F3060C83-F051-4F0E-ABAD-AA0DFC48B218}"/>
          </ac:spMkLst>
        </pc:spChg>
        <pc:spChg chg="add del">
          <ac:chgData name="Mujjabi, Christopher" userId="36f45741-75b2-4784-ab4f-89d61593cd31" providerId="ADAL" clId="{2B69F6E8-8058-4F07-8843-44C5E1A2FE4D}" dt="2024-03-28T15:07:03.310" v="638" actId="26606"/>
          <ac:spMkLst>
            <pc:docMk/>
            <pc:sldMk cId="2566833394" sldId="263"/>
            <ac:spMk id="5" creationId="{83C98ABE-055B-441F-B07E-44F97F083C39}"/>
          </ac:spMkLst>
        </pc:spChg>
        <pc:spChg chg="add del">
          <ac:chgData name="Mujjabi, Christopher" userId="36f45741-75b2-4784-ab4f-89d61593cd31" providerId="ADAL" clId="{2B69F6E8-8058-4F07-8843-44C5E1A2FE4D}" dt="2024-03-28T15:07:03.310" v="638" actId="26606"/>
          <ac:spMkLst>
            <pc:docMk/>
            <pc:sldMk cId="2566833394" sldId="263"/>
            <ac:spMk id="6" creationId="{29FDB030-9B49-4CED-8CCD-4D99382388AC}"/>
          </ac:spMkLst>
        </pc:spChg>
        <pc:spChg chg="add del">
          <ac:chgData name="Mujjabi, Christopher" userId="36f45741-75b2-4784-ab4f-89d61593cd31" providerId="ADAL" clId="{2B69F6E8-8058-4F07-8843-44C5E1A2FE4D}" dt="2024-03-28T15:06:55.015" v="632" actId="26606"/>
          <ac:spMkLst>
            <pc:docMk/>
            <pc:sldMk cId="2566833394" sldId="263"/>
            <ac:spMk id="7" creationId="{32BC26D8-82FB-445E-AA49-62A77D7C1EE0}"/>
          </ac:spMkLst>
        </pc:spChg>
        <pc:spChg chg="add del">
          <ac:chgData name="Mujjabi, Christopher" userId="36f45741-75b2-4784-ab4f-89d61593cd31" providerId="ADAL" clId="{2B69F6E8-8058-4F07-8843-44C5E1A2FE4D}" dt="2024-03-28T15:07:03.310" v="638" actId="26606"/>
          <ac:spMkLst>
            <pc:docMk/>
            <pc:sldMk cId="2566833394" sldId="263"/>
            <ac:spMk id="8" creationId="{3783CA14-24A1-485C-8B30-D6A5D87987AD}"/>
          </ac:spMkLst>
        </pc:spChg>
        <pc:spChg chg="add del">
          <ac:chgData name="Mujjabi, Christopher" userId="36f45741-75b2-4784-ab4f-89d61593cd31" providerId="ADAL" clId="{2B69F6E8-8058-4F07-8843-44C5E1A2FE4D}" dt="2024-03-28T15:06:55.015" v="632" actId="26606"/>
          <ac:spMkLst>
            <pc:docMk/>
            <pc:sldMk cId="2566833394" sldId="263"/>
            <ac:spMk id="9" creationId="{CB44330D-EA18-4254-AA95-EB49948539B8}"/>
          </ac:spMkLst>
        </pc:spChg>
        <pc:spChg chg="add del">
          <ac:chgData name="Mujjabi, Christopher" userId="36f45741-75b2-4784-ab4f-89d61593cd31" providerId="ADAL" clId="{2B69F6E8-8058-4F07-8843-44C5E1A2FE4D}" dt="2024-03-28T15:06:59.121" v="634" actId="26606"/>
          <ac:spMkLst>
            <pc:docMk/>
            <pc:sldMk cId="2566833394" sldId="263"/>
            <ac:spMk id="11" creationId="{6FA8F714-B9D8-488A-8CCA-E9948FF913A9}"/>
          </ac:spMkLst>
        </pc:spChg>
        <pc:spChg chg="add del">
          <ac:chgData name="Mujjabi, Christopher" userId="36f45741-75b2-4784-ab4f-89d61593cd31" providerId="ADAL" clId="{2B69F6E8-8058-4F07-8843-44C5E1A2FE4D}" dt="2024-03-28T15:06:59.121" v="634" actId="26606"/>
          <ac:spMkLst>
            <pc:docMk/>
            <pc:sldMk cId="2566833394" sldId="263"/>
            <ac:spMk id="12" creationId="{B9FF99BD-075F-4761-A995-6FC574BD25EA}"/>
          </ac:spMkLst>
        </pc:spChg>
        <pc:spChg chg="add del">
          <ac:chgData name="Mujjabi, Christopher" userId="36f45741-75b2-4784-ab4f-89d61593cd31" providerId="ADAL" clId="{2B69F6E8-8058-4F07-8843-44C5E1A2FE4D}" dt="2024-03-28T15:06:59.121" v="634" actId="26606"/>
          <ac:spMkLst>
            <pc:docMk/>
            <pc:sldMk cId="2566833394" sldId="263"/>
            <ac:spMk id="13" creationId="{A7B21A54-9BA3-4EA9-B460-5A829ADD9051}"/>
          </ac:spMkLst>
        </pc:spChg>
        <pc:spChg chg="add del">
          <ac:chgData name="Mujjabi, Christopher" userId="36f45741-75b2-4784-ab4f-89d61593cd31" providerId="ADAL" clId="{2B69F6E8-8058-4F07-8843-44C5E1A2FE4D}" dt="2024-03-28T15:07:03.310" v="638" actId="26606"/>
          <ac:spMkLst>
            <pc:docMk/>
            <pc:sldMk cId="2566833394" sldId="263"/>
            <ac:spMk id="15" creationId="{9A97C86A-04D6-40F7-AE84-31AB43E6A846}"/>
          </ac:spMkLst>
        </pc:spChg>
        <pc:spChg chg="add del">
          <ac:chgData name="Mujjabi, Christopher" userId="36f45741-75b2-4784-ab4f-89d61593cd31" providerId="ADAL" clId="{2B69F6E8-8058-4F07-8843-44C5E1A2FE4D}" dt="2024-03-28T15:07:03.310" v="638" actId="26606"/>
          <ac:spMkLst>
            <pc:docMk/>
            <pc:sldMk cId="2566833394" sldId="263"/>
            <ac:spMk id="17" creationId="{FF9F2414-84E8-453E-B1F3-389FDE8192D9}"/>
          </ac:spMkLst>
        </pc:spChg>
        <pc:spChg chg="add del">
          <ac:chgData name="Mujjabi, Christopher" userId="36f45741-75b2-4784-ab4f-89d61593cd31" providerId="ADAL" clId="{2B69F6E8-8058-4F07-8843-44C5E1A2FE4D}" dt="2024-03-28T15:07:03.310" v="638" actId="26606"/>
          <ac:spMkLst>
            <pc:docMk/>
            <pc:sldMk cId="2566833394" sldId="263"/>
            <ac:spMk id="19" creationId="{3ECA69A1-7536-43AC-85EF-C7106179F5ED}"/>
          </ac:spMkLst>
        </pc:spChg>
        <pc:graphicFrameChg chg="add mod modGraphic">
          <ac:chgData name="Mujjabi, Christopher" userId="36f45741-75b2-4784-ab4f-89d61593cd31" providerId="ADAL" clId="{2B69F6E8-8058-4F07-8843-44C5E1A2FE4D}" dt="2024-03-28T17:26:22.629" v="1278" actId="108"/>
          <ac:graphicFrameMkLst>
            <pc:docMk/>
            <pc:sldMk cId="2566833394" sldId="263"/>
            <ac:graphicFrameMk id="2" creationId="{0799722B-7D98-5E9C-156E-691CE35422BC}"/>
          </ac:graphicFrameMkLst>
        </pc:graphicFrameChg>
      </pc:sldChg>
      <pc:sldChg chg="addSp delSp modSp add mod replId">
        <pc:chgData name="Mujjabi, Christopher" userId="36f45741-75b2-4784-ab4f-89d61593cd31" providerId="ADAL" clId="{2B69F6E8-8058-4F07-8843-44C5E1A2FE4D}" dt="2024-03-28T15:18:15.478" v="910" actId="1076"/>
        <pc:sldMkLst>
          <pc:docMk/>
          <pc:sldMk cId="2307916750" sldId="264"/>
        </pc:sldMkLst>
        <pc:spChg chg="add mod">
          <ac:chgData name="Mujjabi, Christopher" userId="36f45741-75b2-4784-ab4f-89d61593cd31" providerId="ADAL" clId="{2B69F6E8-8058-4F07-8843-44C5E1A2FE4D}" dt="2024-03-28T15:18:15.478" v="910" actId="1076"/>
          <ac:spMkLst>
            <pc:docMk/>
            <pc:sldMk cId="2307916750" sldId="264"/>
            <ac:spMk id="3" creationId="{58B1341D-5279-DAB1-DA2E-8C8C14B1FD3B}"/>
          </ac:spMkLst>
        </pc:spChg>
        <pc:spChg chg="add mod">
          <ac:chgData name="Mujjabi, Christopher" userId="36f45741-75b2-4784-ab4f-89d61593cd31" providerId="ADAL" clId="{2B69F6E8-8058-4F07-8843-44C5E1A2FE4D}" dt="2024-03-28T15:18:09.265" v="909" actId="113"/>
          <ac:spMkLst>
            <pc:docMk/>
            <pc:sldMk cId="2307916750" sldId="264"/>
            <ac:spMk id="4" creationId="{DDB5FECC-959D-8B62-0926-5DD8106903E0}"/>
          </ac:spMkLst>
        </pc:spChg>
        <pc:picChg chg="add del">
          <ac:chgData name="Mujjabi, Christopher" userId="36f45741-75b2-4784-ab4f-89d61593cd31" providerId="ADAL" clId="{2B69F6E8-8058-4F07-8843-44C5E1A2FE4D}" dt="2024-03-28T15:13:39.806" v="829" actId="478"/>
          <ac:picMkLst>
            <pc:docMk/>
            <pc:sldMk cId="2307916750" sldId="264"/>
            <ac:picMk id="2" creationId="{05433BB8-6B21-3E1E-84F3-567CA9CF4200}"/>
          </ac:picMkLst>
        </pc:picChg>
      </pc:sldChg>
      <pc:sldChg chg="addSp delSp modSp new mod ord setBg">
        <pc:chgData name="Mujjabi, Christopher" userId="36f45741-75b2-4784-ab4f-89d61593cd31" providerId="ADAL" clId="{2B69F6E8-8058-4F07-8843-44C5E1A2FE4D}" dt="2024-03-28T17:37:15.245" v="1447"/>
        <pc:sldMkLst>
          <pc:docMk/>
          <pc:sldMk cId="1674219480" sldId="265"/>
        </pc:sldMkLst>
        <pc:spChg chg="add del">
          <ac:chgData name="Mujjabi, Christopher" userId="36f45741-75b2-4784-ab4f-89d61593cd31" providerId="ADAL" clId="{2B69F6E8-8058-4F07-8843-44C5E1A2FE4D}" dt="2024-03-28T15:34:38.014" v="1095" actId="22"/>
          <ac:spMkLst>
            <pc:docMk/>
            <pc:sldMk cId="1674219480" sldId="265"/>
            <ac:spMk id="3" creationId="{D6AA936C-5E81-9DF5-E40C-5593B0B2B314}"/>
          </ac:spMkLst>
        </pc:spChg>
        <pc:spChg chg="add mod">
          <ac:chgData name="Mujjabi, Christopher" userId="36f45741-75b2-4784-ab4f-89d61593cd31" providerId="ADAL" clId="{2B69F6E8-8058-4F07-8843-44C5E1A2FE4D}" dt="2024-03-28T17:25:24.777" v="1274" actId="108"/>
          <ac:spMkLst>
            <pc:docMk/>
            <pc:sldMk cId="1674219480" sldId="265"/>
            <ac:spMk id="5" creationId="{C66CDFFA-B259-8EE5-407E-AD58AC13B80D}"/>
          </ac:spMkLst>
        </pc:spChg>
        <pc:spChg chg="add">
          <ac:chgData name="Mujjabi, Christopher" userId="36f45741-75b2-4784-ab4f-89d61593cd31" providerId="ADAL" clId="{2B69F6E8-8058-4F07-8843-44C5E1A2FE4D}" dt="2024-03-28T17:25:12.299" v="1272" actId="26606"/>
          <ac:spMkLst>
            <pc:docMk/>
            <pc:sldMk cId="1674219480" sldId="265"/>
            <ac:spMk id="10" creationId="{AC477752-ACCA-41C1-9B1D-D0CED1F9CBDD}"/>
          </ac:spMkLst>
        </pc:spChg>
        <pc:graphicFrameChg chg="add mod ord modGraphic">
          <ac:chgData name="Mujjabi, Christopher" userId="36f45741-75b2-4784-ab4f-89d61593cd31" providerId="ADAL" clId="{2B69F6E8-8058-4F07-8843-44C5E1A2FE4D}" dt="2024-03-28T17:25:29.004" v="1275" actId="1076"/>
          <ac:graphicFrameMkLst>
            <pc:docMk/>
            <pc:sldMk cId="1674219480" sldId="265"/>
            <ac:graphicFrameMk id="4" creationId="{76397154-D69A-0123-60C1-83F986303A17}"/>
          </ac:graphicFrameMkLst>
        </pc:graphicFrameChg>
      </pc:sldChg>
      <pc:sldChg chg="addSp modSp new mod">
        <pc:chgData name="Mujjabi, Christopher" userId="36f45741-75b2-4784-ab4f-89d61593cd31" providerId="ADAL" clId="{2B69F6E8-8058-4F07-8843-44C5E1A2FE4D}" dt="2024-03-28T15:24:13.121" v="1092" actId="20577"/>
        <pc:sldMkLst>
          <pc:docMk/>
          <pc:sldMk cId="6065795" sldId="266"/>
        </pc:sldMkLst>
        <pc:spChg chg="add mod">
          <ac:chgData name="Mujjabi, Christopher" userId="36f45741-75b2-4784-ab4f-89d61593cd31" providerId="ADAL" clId="{2B69F6E8-8058-4F07-8843-44C5E1A2FE4D}" dt="2024-03-28T15:18:25.757" v="912"/>
          <ac:spMkLst>
            <pc:docMk/>
            <pc:sldMk cId="6065795" sldId="266"/>
            <ac:spMk id="2" creationId="{9E1260AE-133F-09FA-689A-F3C954F6AC49}"/>
          </ac:spMkLst>
        </pc:spChg>
        <pc:spChg chg="add mod">
          <ac:chgData name="Mujjabi, Christopher" userId="36f45741-75b2-4784-ab4f-89d61593cd31" providerId="ADAL" clId="{2B69F6E8-8058-4F07-8843-44C5E1A2FE4D}" dt="2024-03-28T15:24:13.121" v="1092" actId="20577"/>
          <ac:spMkLst>
            <pc:docMk/>
            <pc:sldMk cId="6065795" sldId="266"/>
            <ac:spMk id="3" creationId="{805843F8-27D3-AD90-12A5-2CE0603C2D8D}"/>
          </ac:spMkLst>
        </pc:spChg>
      </pc:sldChg>
      <pc:sldChg chg="addSp modSp new mod ord">
        <pc:chgData name="Mujjabi, Christopher" userId="36f45741-75b2-4784-ab4f-89d61593cd31" providerId="ADAL" clId="{2B69F6E8-8058-4F07-8843-44C5E1A2FE4D}" dt="2024-03-28T19:47:07.276" v="2063"/>
        <pc:sldMkLst>
          <pc:docMk/>
          <pc:sldMk cId="3074098376" sldId="267"/>
        </pc:sldMkLst>
        <pc:spChg chg="add mod">
          <ac:chgData name="Mujjabi, Christopher" userId="36f45741-75b2-4784-ab4f-89d61593cd31" providerId="ADAL" clId="{2B69F6E8-8058-4F07-8843-44C5E1A2FE4D}" dt="2024-03-28T17:38:22.819" v="1529" actId="313"/>
          <ac:spMkLst>
            <pc:docMk/>
            <pc:sldMk cId="3074098376" sldId="267"/>
            <ac:spMk id="2" creationId="{3F75FA8D-F013-1E80-0B5F-E3BF7BDF9E39}"/>
          </ac:spMkLst>
        </pc:spChg>
        <pc:spChg chg="add mod">
          <ac:chgData name="Mujjabi, Christopher" userId="36f45741-75b2-4784-ab4f-89d61593cd31" providerId="ADAL" clId="{2B69F6E8-8058-4F07-8843-44C5E1A2FE4D}" dt="2024-03-28T19:39:49.654" v="2005" actId="20577"/>
          <ac:spMkLst>
            <pc:docMk/>
            <pc:sldMk cId="3074098376" sldId="267"/>
            <ac:spMk id="4" creationId="{C9E0AEF2-5B16-33EF-3139-3B65C7A70EAA}"/>
          </ac:spMkLst>
        </pc:spChg>
      </pc:sldChg>
      <pc:sldChg chg="addSp delSp modSp new mod">
        <pc:chgData name="Mujjabi, Christopher" userId="36f45741-75b2-4784-ab4f-89d61593cd31" providerId="ADAL" clId="{2B69F6E8-8058-4F07-8843-44C5E1A2FE4D}" dt="2024-03-28T19:52:12.598" v="2070" actId="120"/>
        <pc:sldMkLst>
          <pc:docMk/>
          <pc:sldMk cId="350376164" sldId="268"/>
        </pc:sldMkLst>
        <pc:spChg chg="add del mod">
          <ac:chgData name="Mujjabi, Christopher" userId="36f45741-75b2-4784-ab4f-89d61593cd31" providerId="ADAL" clId="{2B69F6E8-8058-4F07-8843-44C5E1A2FE4D}" dt="2024-03-28T17:45:13.739" v="1622" actId="478"/>
          <ac:spMkLst>
            <pc:docMk/>
            <pc:sldMk cId="350376164" sldId="268"/>
            <ac:spMk id="2" creationId="{8A013194-201F-CF79-EF7C-897509E52695}"/>
          </ac:spMkLst>
        </pc:spChg>
        <pc:spChg chg="add mod">
          <ac:chgData name="Mujjabi, Christopher" userId="36f45741-75b2-4784-ab4f-89d61593cd31" providerId="ADAL" clId="{2B69F6E8-8058-4F07-8843-44C5E1A2FE4D}" dt="2024-03-28T17:46:01.851" v="1632" actId="20577"/>
          <ac:spMkLst>
            <pc:docMk/>
            <pc:sldMk cId="350376164" sldId="268"/>
            <ac:spMk id="5" creationId="{DE066AC6-AA9D-EBDA-B998-E342C9E47E52}"/>
          </ac:spMkLst>
        </pc:spChg>
        <pc:graphicFrameChg chg="add mod modGraphic">
          <ac:chgData name="Mujjabi, Christopher" userId="36f45741-75b2-4784-ab4f-89d61593cd31" providerId="ADAL" clId="{2B69F6E8-8058-4F07-8843-44C5E1A2FE4D}" dt="2024-03-28T19:52:12.598" v="2070" actId="120"/>
          <ac:graphicFrameMkLst>
            <pc:docMk/>
            <pc:sldMk cId="350376164" sldId="268"/>
            <ac:graphicFrameMk id="3" creationId="{9EB0BE8A-702A-C343-83A5-A2BD59BA07C6}"/>
          </ac:graphicFrameMkLst>
        </pc:graphicFrameChg>
        <pc:graphicFrameChg chg="add del mod">
          <ac:chgData name="Mujjabi, Christopher" userId="36f45741-75b2-4784-ab4f-89d61593cd31" providerId="ADAL" clId="{2B69F6E8-8058-4F07-8843-44C5E1A2FE4D}" dt="2024-03-28T17:45:51.186" v="1624" actId="478"/>
          <ac:graphicFrameMkLst>
            <pc:docMk/>
            <pc:sldMk cId="350376164" sldId="268"/>
            <ac:graphicFrameMk id="4" creationId="{D0655D9C-E5A5-D43A-D1AB-F11F61B37A14}"/>
          </ac:graphicFrameMkLst>
        </pc:graphicFrameChg>
      </pc:sldChg>
      <pc:sldChg chg="addSp delSp modSp new mod ord setBg">
        <pc:chgData name="Mujjabi, Christopher" userId="36f45741-75b2-4784-ab4f-89d61593cd31" providerId="ADAL" clId="{2B69F6E8-8058-4F07-8843-44C5E1A2FE4D}" dt="2024-03-28T17:37:18.046" v="1449"/>
        <pc:sldMkLst>
          <pc:docMk/>
          <pc:sldMk cId="134650113" sldId="269"/>
        </pc:sldMkLst>
        <pc:spChg chg="add del mod">
          <ac:chgData name="Mujjabi, Christopher" userId="36f45741-75b2-4784-ab4f-89d61593cd31" providerId="ADAL" clId="{2B69F6E8-8058-4F07-8843-44C5E1A2FE4D}" dt="2024-03-28T17:31:53.432" v="1348" actId="21"/>
          <ac:spMkLst>
            <pc:docMk/>
            <pc:sldMk cId="134650113" sldId="269"/>
            <ac:spMk id="3" creationId="{4CDCE88D-C3DC-A7A9-3A8C-82E08D77D2A8}"/>
          </ac:spMkLst>
        </pc:spChg>
        <pc:spChg chg="add del mod">
          <ac:chgData name="Mujjabi, Christopher" userId="36f45741-75b2-4784-ab4f-89d61593cd31" providerId="ADAL" clId="{2B69F6E8-8058-4F07-8843-44C5E1A2FE4D}" dt="2024-03-28T17:28:36.152" v="1290" actId="21"/>
          <ac:spMkLst>
            <pc:docMk/>
            <pc:sldMk cId="134650113" sldId="269"/>
            <ac:spMk id="5" creationId="{F7922BD6-FCBC-A1EE-44E9-1E6B63A92F27}"/>
          </ac:spMkLst>
        </pc:spChg>
        <pc:spChg chg="add mod">
          <ac:chgData name="Mujjabi, Christopher" userId="36f45741-75b2-4784-ab4f-89d61593cd31" providerId="ADAL" clId="{2B69F6E8-8058-4F07-8843-44C5E1A2FE4D}" dt="2024-03-28T17:32:36.113" v="1352" actId="1076"/>
          <ac:spMkLst>
            <pc:docMk/>
            <pc:sldMk cId="134650113" sldId="269"/>
            <ac:spMk id="6" creationId="{3589BD76-8751-3545-52A3-9C3E33B6258D}"/>
          </ac:spMkLst>
        </pc:spChg>
        <pc:spChg chg="add del">
          <ac:chgData name="Mujjabi, Christopher" userId="36f45741-75b2-4784-ab4f-89d61593cd31" providerId="ADAL" clId="{2B69F6E8-8058-4F07-8843-44C5E1A2FE4D}" dt="2024-03-28T17:30:27.333" v="1320" actId="26606"/>
          <ac:spMkLst>
            <pc:docMk/>
            <pc:sldMk cId="134650113" sldId="269"/>
            <ac:spMk id="8" creationId="{B1ED02B1-1BC5-458F-9994-627281CFE7C4}"/>
          </ac:spMkLst>
        </pc:spChg>
        <pc:spChg chg="add del">
          <ac:chgData name="Mujjabi, Christopher" userId="36f45741-75b2-4784-ab4f-89d61593cd31" providerId="ADAL" clId="{2B69F6E8-8058-4F07-8843-44C5E1A2FE4D}" dt="2024-03-28T17:24:59.725" v="1270" actId="26606"/>
          <ac:spMkLst>
            <pc:docMk/>
            <pc:sldMk cId="134650113" sldId="269"/>
            <ac:spMk id="12" creationId="{69D184B2-2226-4E31-BCCB-444330767440}"/>
          </ac:spMkLst>
        </pc:spChg>
        <pc:spChg chg="add del">
          <ac:chgData name="Mujjabi, Christopher" userId="36f45741-75b2-4784-ab4f-89d61593cd31" providerId="ADAL" clId="{2B69F6E8-8058-4F07-8843-44C5E1A2FE4D}" dt="2024-03-28T17:24:59.725" v="1270" actId="26606"/>
          <ac:spMkLst>
            <pc:docMk/>
            <pc:sldMk cId="134650113" sldId="269"/>
            <ac:spMk id="14" creationId="{1AC4D4E3-486A-464A-8EC8-D44881097267}"/>
          </ac:spMkLst>
        </pc:spChg>
        <pc:spChg chg="add del">
          <ac:chgData name="Mujjabi, Christopher" userId="36f45741-75b2-4784-ab4f-89d61593cd31" providerId="ADAL" clId="{2B69F6E8-8058-4F07-8843-44C5E1A2FE4D}" dt="2024-03-28T17:24:59.725" v="1270" actId="26606"/>
          <ac:spMkLst>
            <pc:docMk/>
            <pc:sldMk cId="134650113" sldId="269"/>
            <ac:spMk id="16" creationId="{864DE13E-58EB-4475-B79C-0D4FC651239B}"/>
          </ac:spMkLst>
        </pc:spChg>
        <pc:graphicFrameChg chg="add mod ord modGraphic">
          <ac:chgData name="Mujjabi, Christopher" userId="36f45741-75b2-4784-ab4f-89d61593cd31" providerId="ADAL" clId="{2B69F6E8-8058-4F07-8843-44C5E1A2FE4D}" dt="2024-03-28T17:30:27.333" v="1320" actId="26606"/>
          <ac:graphicFrameMkLst>
            <pc:docMk/>
            <pc:sldMk cId="134650113" sldId="269"/>
            <ac:graphicFrameMk id="2" creationId="{C6CFC398-EDBA-9F29-E734-2AFEC34066C8}"/>
          </ac:graphicFrameMkLst>
        </pc:graphicFrameChg>
        <pc:graphicFrameChg chg="add del mod modGraphic">
          <ac:chgData name="Mujjabi, Christopher" userId="36f45741-75b2-4784-ab4f-89d61593cd31" providerId="ADAL" clId="{2B69F6E8-8058-4F07-8843-44C5E1A2FE4D}" dt="2024-03-28T17:28:29.395" v="1288" actId="21"/>
          <ac:graphicFrameMkLst>
            <pc:docMk/>
            <pc:sldMk cId="134650113" sldId="269"/>
            <ac:graphicFrameMk id="4" creationId="{F6779FB9-6755-C180-95A2-CB82E9402577}"/>
          </ac:graphicFrameMkLst>
        </pc:graphicFrameChg>
        <pc:cxnChg chg="add del">
          <ac:chgData name="Mujjabi, Christopher" userId="36f45741-75b2-4784-ab4f-89d61593cd31" providerId="ADAL" clId="{2B69F6E8-8058-4F07-8843-44C5E1A2FE4D}" dt="2024-03-28T17:24:59.725" v="1270" actId="26606"/>
          <ac:cxnSpMkLst>
            <pc:docMk/>
            <pc:sldMk cId="134650113" sldId="269"/>
            <ac:cxnSpMk id="18" creationId="{02E9B2EE-76CA-47F3-9977-3F2FCB7FD252}"/>
          </ac:cxnSpMkLst>
        </pc:cxnChg>
      </pc:sldChg>
      <pc:sldChg chg="addSp modSp new mod ord setBg">
        <pc:chgData name="Mujjabi, Christopher" userId="36f45741-75b2-4784-ab4f-89d61593cd31" providerId="ADAL" clId="{2B69F6E8-8058-4F07-8843-44C5E1A2FE4D}" dt="2024-03-28T17:37:23.909" v="1453"/>
        <pc:sldMkLst>
          <pc:docMk/>
          <pc:sldMk cId="2167711259" sldId="270"/>
        </pc:sldMkLst>
        <pc:spChg chg="add mod">
          <ac:chgData name="Mujjabi, Christopher" userId="36f45741-75b2-4784-ab4f-89d61593cd31" providerId="ADAL" clId="{2B69F6E8-8058-4F07-8843-44C5E1A2FE4D}" dt="2024-03-28T17:28:15.977" v="1285" actId="14100"/>
          <ac:spMkLst>
            <pc:docMk/>
            <pc:sldMk cId="2167711259" sldId="270"/>
            <ac:spMk id="2" creationId="{70B64A06-92E2-CDA9-B591-DA236C5E5B25}"/>
          </ac:spMkLst>
        </pc:spChg>
        <pc:spChg chg="add">
          <ac:chgData name="Mujjabi, Christopher" userId="36f45741-75b2-4784-ab4f-89d61593cd31" providerId="ADAL" clId="{2B69F6E8-8058-4F07-8843-44C5E1A2FE4D}" dt="2024-03-28T17:24:22.859" v="1263" actId="26606"/>
          <ac:spMkLst>
            <pc:docMk/>
            <pc:sldMk cId="2167711259" sldId="270"/>
            <ac:spMk id="8" creationId="{53F29798-D584-4792-9B62-3F5F5C36D619}"/>
          </ac:spMkLst>
        </pc:spChg>
        <pc:graphicFrameChg chg="add mod modGraphic">
          <ac:chgData name="Mujjabi, Christopher" userId="36f45741-75b2-4784-ab4f-89d61593cd31" providerId="ADAL" clId="{2B69F6E8-8058-4F07-8843-44C5E1A2FE4D}" dt="2024-03-28T17:28:19.289" v="1286" actId="1076"/>
          <ac:graphicFrameMkLst>
            <pc:docMk/>
            <pc:sldMk cId="2167711259" sldId="270"/>
            <ac:graphicFrameMk id="3" creationId="{FAEEA11B-5072-F491-AE11-EC35A2F70D14}"/>
          </ac:graphicFrameMkLst>
        </pc:graphicFrameChg>
      </pc:sldChg>
      <pc:sldChg chg="addSp delSp modSp new mod ord setBg">
        <pc:chgData name="Mujjabi, Christopher" userId="36f45741-75b2-4784-ab4f-89d61593cd31" providerId="ADAL" clId="{2B69F6E8-8058-4F07-8843-44C5E1A2FE4D}" dt="2024-03-28T17:37:20.877" v="1451"/>
        <pc:sldMkLst>
          <pc:docMk/>
          <pc:sldMk cId="1581381292" sldId="271"/>
        </pc:sldMkLst>
        <pc:spChg chg="add del mod">
          <ac:chgData name="Mujjabi, Christopher" userId="36f45741-75b2-4784-ab4f-89d61593cd31" providerId="ADAL" clId="{2B69F6E8-8058-4F07-8843-44C5E1A2FE4D}" dt="2024-03-28T17:29:21.200" v="1317" actId="21"/>
          <ac:spMkLst>
            <pc:docMk/>
            <pc:sldMk cId="1581381292" sldId="271"/>
            <ac:spMk id="3" creationId="{AB04C829-2493-6FAD-F44D-B8A7924EDC38}"/>
          </ac:spMkLst>
        </pc:spChg>
        <pc:spChg chg="add del mod">
          <ac:chgData name="Mujjabi, Christopher" userId="36f45741-75b2-4784-ab4f-89d61593cd31" providerId="ADAL" clId="{2B69F6E8-8058-4F07-8843-44C5E1A2FE4D}" dt="2024-03-28T17:29:09.523" v="1315" actId="478"/>
          <ac:spMkLst>
            <pc:docMk/>
            <pc:sldMk cId="1581381292" sldId="271"/>
            <ac:spMk id="5" creationId="{98D23A3D-8937-4003-A68F-BFDC8C51D741}"/>
          </ac:spMkLst>
        </pc:spChg>
        <pc:spChg chg="add mod">
          <ac:chgData name="Mujjabi, Christopher" userId="36f45741-75b2-4784-ab4f-89d61593cd31" providerId="ADAL" clId="{2B69F6E8-8058-4F07-8843-44C5E1A2FE4D}" dt="2024-03-28T17:31:37.035" v="1346" actId="27636"/>
          <ac:spMkLst>
            <pc:docMk/>
            <pc:sldMk cId="1581381292" sldId="271"/>
            <ac:spMk id="6" creationId="{101625C9-CE97-C303-DCFC-584CC790CFC0}"/>
          </ac:spMkLst>
        </pc:spChg>
        <pc:spChg chg="add mod">
          <ac:chgData name="Mujjabi, Christopher" userId="36f45741-75b2-4784-ab4f-89d61593cd31" providerId="ADAL" clId="{2B69F6E8-8058-4F07-8843-44C5E1A2FE4D}" dt="2024-03-28T17:31:27.395" v="1340" actId="404"/>
          <ac:spMkLst>
            <pc:docMk/>
            <pc:sldMk cId="1581381292" sldId="271"/>
            <ac:spMk id="7" creationId="{583BE6FC-50ED-9F16-B654-908ADFBF8A07}"/>
          </ac:spMkLst>
        </pc:spChg>
        <pc:spChg chg="add del">
          <ac:chgData name="Mujjabi, Christopher" userId="36f45741-75b2-4784-ab4f-89d61593cd31" providerId="ADAL" clId="{2B69F6E8-8058-4F07-8843-44C5E1A2FE4D}" dt="2024-03-28T17:31:18.185" v="1335" actId="26606"/>
          <ac:spMkLst>
            <pc:docMk/>
            <pc:sldMk cId="1581381292" sldId="271"/>
            <ac:spMk id="12" creationId="{AC477752-ACCA-41C1-9B1D-D0CED1F9CBDD}"/>
          </ac:spMkLst>
        </pc:spChg>
        <pc:spChg chg="add del">
          <ac:chgData name="Mujjabi, Christopher" userId="36f45741-75b2-4784-ab4f-89d61593cd31" providerId="ADAL" clId="{2B69F6E8-8058-4F07-8843-44C5E1A2FE4D}" dt="2024-03-28T17:31:05.297" v="1325" actId="26606"/>
          <ac:spMkLst>
            <pc:docMk/>
            <pc:sldMk cId="1581381292" sldId="271"/>
            <ac:spMk id="17" creationId="{A3363022-C969-41E9-8EB2-E4C94908C1FA}"/>
          </ac:spMkLst>
        </pc:spChg>
        <pc:spChg chg="add del">
          <ac:chgData name="Mujjabi, Christopher" userId="36f45741-75b2-4784-ab4f-89d61593cd31" providerId="ADAL" clId="{2B69F6E8-8058-4F07-8843-44C5E1A2FE4D}" dt="2024-03-28T17:31:05.297" v="1325" actId="26606"/>
          <ac:spMkLst>
            <pc:docMk/>
            <pc:sldMk cId="1581381292" sldId="271"/>
            <ac:spMk id="19" creationId="{8D1AD6B3-BE88-4CEB-BA17-790657CC4729}"/>
          </ac:spMkLst>
        </pc:spChg>
        <pc:spChg chg="add del">
          <ac:chgData name="Mujjabi, Christopher" userId="36f45741-75b2-4784-ab4f-89d61593cd31" providerId="ADAL" clId="{2B69F6E8-8058-4F07-8843-44C5E1A2FE4D}" dt="2024-03-28T17:31:06.475" v="1327" actId="26606"/>
          <ac:spMkLst>
            <pc:docMk/>
            <pc:sldMk cId="1581381292" sldId="271"/>
            <ac:spMk id="26" creationId="{F0DCC097-1DB8-4B6D-85D0-6FBA0E1CA4BA}"/>
          </ac:spMkLst>
        </pc:spChg>
        <pc:spChg chg="add del">
          <ac:chgData name="Mujjabi, Christopher" userId="36f45741-75b2-4784-ab4f-89d61593cd31" providerId="ADAL" clId="{2B69F6E8-8058-4F07-8843-44C5E1A2FE4D}" dt="2024-03-28T17:31:06.475" v="1327" actId="26606"/>
          <ac:spMkLst>
            <pc:docMk/>
            <pc:sldMk cId="1581381292" sldId="271"/>
            <ac:spMk id="27" creationId="{E0B58608-23C8-4441-994D-C6823EEE1DB7}"/>
          </ac:spMkLst>
        </pc:spChg>
        <pc:spChg chg="add del">
          <ac:chgData name="Mujjabi, Christopher" userId="36f45741-75b2-4784-ab4f-89d61593cd31" providerId="ADAL" clId="{2B69F6E8-8058-4F07-8843-44C5E1A2FE4D}" dt="2024-03-28T17:31:08.509" v="1329" actId="26606"/>
          <ac:spMkLst>
            <pc:docMk/>
            <pc:sldMk cId="1581381292" sldId="271"/>
            <ac:spMk id="29" creationId="{AC477752-ACCA-41C1-9B1D-D0CED1F9CBDD}"/>
          </ac:spMkLst>
        </pc:spChg>
        <pc:spChg chg="add del">
          <ac:chgData name="Mujjabi, Christopher" userId="36f45741-75b2-4784-ab4f-89d61593cd31" providerId="ADAL" clId="{2B69F6E8-8058-4F07-8843-44C5E1A2FE4D}" dt="2024-03-28T17:31:09.981" v="1331" actId="26606"/>
          <ac:spMkLst>
            <pc:docMk/>
            <pc:sldMk cId="1581381292" sldId="271"/>
            <ac:spMk id="31" creationId="{AC477752-ACCA-41C1-9B1D-D0CED1F9CBDD}"/>
          </ac:spMkLst>
        </pc:spChg>
        <pc:spChg chg="add del">
          <ac:chgData name="Mujjabi, Christopher" userId="36f45741-75b2-4784-ab4f-89d61593cd31" providerId="ADAL" clId="{2B69F6E8-8058-4F07-8843-44C5E1A2FE4D}" dt="2024-03-28T17:31:11.998" v="1333" actId="26606"/>
          <ac:spMkLst>
            <pc:docMk/>
            <pc:sldMk cId="1581381292" sldId="271"/>
            <ac:spMk id="33" creationId="{AC477752-ACCA-41C1-9B1D-D0CED1F9CBDD}"/>
          </ac:spMkLst>
        </pc:spChg>
        <pc:spChg chg="add del">
          <ac:chgData name="Mujjabi, Christopher" userId="36f45741-75b2-4784-ab4f-89d61593cd31" providerId="ADAL" clId="{2B69F6E8-8058-4F07-8843-44C5E1A2FE4D}" dt="2024-03-28T17:31:18.185" v="1335" actId="26606"/>
          <ac:spMkLst>
            <pc:docMk/>
            <pc:sldMk cId="1581381292" sldId="271"/>
            <ac:spMk id="35" creationId="{F0DCC097-1DB8-4B6D-85D0-6FBA0E1CA4BA}"/>
          </ac:spMkLst>
        </pc:spChg>
        <pc:spChg chg="add del">
          <ac:chgData name="Mujjabi, Christopher" userId="36f45741-75b2-4784-ab4f-89d61593cd31" providerId="ADAL" clId="{2B69F6E8-8058-4F07-8843-44C5E1A2FE4D}" dt="2024-03-28T17:31:18.185" v="1335" actId="26606"/>
          <ac:spMkLst>
            <pc:docMk/>
            <pc:sldMk cId="1581381292" sldId="271"/>
            <ac:spMk id="36" creationId="{E0B58608-23C8-4441-994D-C6823EEE1DB7}"/>
          </ac:spMkLst>
        </pc:spChg>
        <pc:grpChg chg="add del">
          <ac:chgData name="Mujjabi, Christopher" userId="36f45741-75b2-4784-ab4f-89d61593cd31" providerId="ADAL" clId="{2B69F6E8-8058-4F07-8843-44C5E1A2FE4D}" dt="2024-03-28T17:31:05.297" v="1325" actId="26606"/>
          <ac:grpSpMkLst>
            <pc:docMk/>
            <pc:sldMk cId="1581381292" sldId="271"/>
            <ac:grpSpMk id="21" creationId="{89D1390B-7E13-4B4F-9CB2-391063412E54}"/>
          </ac:grpSpMkLst>
        </pc:grpChg>
        <pc:graphicFrameChg chg="add mod ord modGraphic">
          <ac:chgData name="Mujjabi, Christopher" userId="36f45741-75b2-4784-ab4f-89d61593cd31" providerId="ADAL" clId="{2B69F6E8-8058-4F07-8843-44C5E1A2FE4D}" dt="2024-03-28T17:31:40.010" v="1347" actId="1076"/>
          <ac:graphicFrameMkLst>
            <pc:docMk/>
            <pc:sldMk cId="1581381292" sldId="271"/>
            <ac:graphicFrameMk id="2" creationId="{E665EE09-144D-70A2-0D3F-BF532E97B951}"/>
          </ac:graphicFrameMkLst>
        </pc:graphicFrameChg>
      </pc:sldChg>
      <pc:sldChg chg="addSp modSp new mod ord">
        <pc:chgData name="Mujjabi, Christopher" userId="36f45741-75b2-4784-ab4f-89d61593cd31" providerId="ADAL" clId="{2B69F6E8-8058-4F07-8843-44C5E1A2FE4D}" dt="2024-03-28T17:37:07.396" v="1445" actId="1076"/>
        <pc:sldMkLst>
          <pc:docMk/>
          <pc:sldMk cId="391260820" sldId="272"/>
        </pc:sldMkLst>
        <pc:spChg chg="add mod">
          <ac:chgData name="Mujjabi, Christopher" userId="36f45741-75b2-4784-ab4f-89d61593cd31" providerId="ADAL" clId="{2B69F6E8-8058-4F07-8843-44C5E1A2FE4D}" dt="2024-03-28T17:37:07.396" v="1445" actId="1076"/>
          <ac:spMkLst>
            <pc:docMk/>
            <pc:sldMk cId="391260820" sldId="272"/>
            <ac:spMk id="2" creationId="{991B0753-7BAD-A70F-C04F-169F51DEE10F}"/>
          </ac:spMkLst>
        </pc:spChg>
        <pc:spChg chg="add mod">
          <ac:chgData name="Mujjabi, Christopher" userId="36f45741-75b2-4784-ab4f-89d61593cd31" providerId="ADAL" clId="{2B69F6E8-8058-4F07-8843-44C5E1A2FE4D}" dt="2024-03-28T17:36:45.779" v="1440" actId="20577"/>
          <ac:spMkLst>
            <pc:docMk/>
            <pc:sldMk cId="391260820" sldId="272"/>
            <ac:spMk id="4" creationId="{F512DA31-FE7A-802E-91D4-F7F9EB23B092}"/>
          </ac:spMkLst>
        </pc:spChg>
      </pc:sldChg>
      <pc:sldChg chg="addSp modSp new del mod ord">
        <pc:chgData name="Mujjabi, Christopher" userId="36f45741-75b2-4784-ab4f-89d61593cd31" providerId="ADAL" clId="{2B69F6E8-8058-4F07-8843-44C5E1A2FE4D}" dt="2024-03-28T17:51:37.986" v="1646" actId="2696"/>
        <pc:sldMkLst>
          <pc:docMk/>
          <pc:sldMk cId="3225763419" sldId="273"/>
        </pc:sldMkLst>
        <pc:spChg chg="add mod">
          <ac:chgData name="Mujjabi, Christopher" userId="36f45741-75b2-4784-ab4f-89d61593cd31" providerId="ADAL" clId="{2B69F6E8-8058-4F07-8843-44C5E1A2FE4D}" dt="2024-03-28T17:37:47.558" v="1461" actId="20577"/>
          <ac:spMkLst>
            <pc:docMk/>
            <pc:sldMk cId="3225763419" sldId="273"/>
            <ac:spMk id="2" creationId="{653A8259-B33A-0C84-7C1C-3DCADE16F208}"/>
          </ac:spMkLst>
        </pc:spChg>
      </pc:sldChg>
      <pc:sldChg chg="addSp modSp new mod ord">
        <pc:chgData name="Mujjabi, Christopher" userId="36f45741-75b2-4784-ab4f-89d61593cd31" providerId="ADAL" clId="{2B69F6E8-8058-4F07-8843-44C5E1A2FE4D}" dt="2024-03-28T17:52:51.259" v="1731" actId="1076"/>
        <pc:sldMkLst>
          <pc:docMk/>
          <pc:sldMk cId="2377198604" sldId="274"/>
        </pc:sldMkLst>
        <pc:spChg chg="add mod">
          <ac:chgData name="Mujjabi, Christopher" userId="36f45741-75b2-4784-ab4f-89d61593cd31" providerId="ADAL" clId="{2B69F6E8-8058-4F07-8843-44C5E1A2FE4D}" dt="2024-03-28T17:52:43.108" v="1728" actId="14100"/>
          <ac:spMkLst>
            <pc:docMk/>
            <pc:sldMk cId="2377198604" sldId="274"/>
            <ac:spMk id="2" creationId="{9D170B81-206A-D068-9F09-EF402DB0F757}"/>
          </ac:spMkLst>
        </pc:spChg>
        <pc:picChg chg="add mod modCrop">
          <ac:chgData name="Mujjabi, Christopher" userId="36f45741-75b2-4784-ab4f-89d61593cd31" providerId="ADAL" clId="{2B69F6E8-8058-4F07-8843-44C5E1A2FE4D}" dt="2024-03-28T17:52:51.259" v="1731" actId="1076"/>
          <ac:picMkLst>
            <pc:docMk/>
            <pc:sldMk cId="2377198604" sldId="274"/>
            <ac:picMk id="4" creationId="{F82FF09B-C378-E95F-5850-44C717F9BE8A}"/>
          </ac:picMkLst>
        </pc:picChg>
      </pc:sldChg>
      <pc:sldChg chg="addSp delSp modSp new mod">
        <pc:chgData name="Mujjabi, Christopher" userId="36f45741-75b2-4784-ab4f-89d61593cd31" providerId="ADAL" clId="{2B69F6E8-8058-4F07-8843-44C5E1A2FE4D}" dt="2024-03-28T19:29:53.468" v="1842" actId="20577"/>
        <pc:sldMkLst>
          <pc:docMk/>
          <pc:sldMk cId="1836920969" sldId="275"/>
        </pc:sldMkLst>
        <pc:spChg chg="add del">
          <ac:chgData name="Mujjabi, Christopher" userId="36f45741-75b2-4784-ab4f-89d61593cd31" providerId="ADAL" clId="{2B69F6E8-8058-4F07-8843-44C5E1A2FE4D}" dt="2024-03-28T17:48:14.572" v="1635" actId="478"/>
          <ac:spMkLst>
            <pc:docMk/>
            <pc:sldMk cId="1836920969" sldId="275"/>
            <ac:spMk id="2" creationId="{B89701A9-F6DD-6EF9-D1F9-D50E89D5D609}"/>
          </ac:spMkLst>
        </pc:spChg>
        <pc:spChg chg="add mod">
          <ac:chgData name="Mujjabi, Christopher" userId="36f45741-75b2-4784-ab4f-89d61593cd31" providerId="ADAL" clId="{2B69F6E8-8058-4F07-8843-44C5E1A2FE4D}" dt="2024-03-28T19:29:53.468" v="1842" actId="20577"/>
          <ac:spMkLst>
            <pc:docMk/>
            <pc:sldMk cId="1836920969" sldId="275"/>
            <ac:spMk id="4" creationId="{D13E943B-88B7-978D-F584-7E4021E91CB1}"/>
          </ac:spMkLst>
        </pc:spChg>
        <pc:picChg chg="add mod">
          <ac:chgData name="Mujjabi, Christopher" userId="36f45741-75b2-4784-ab4f-89d61593cd31" providerId="ADAL" clId="{2B69F6E8-8058-4F07-8843-44C5E1A2FE4D}" dt="2024-03-28T19:29:30.246" v="1821" actId="1076"/>
          <ac:picMkLst>
            <pc:docMk/>
            <pc:sldMk cId="1836920969" sldId="275"/>
            <ac:picMk id="3" creationId="{1A414530-6455-02C4-8D55-F0DDB35974B3}"/>
          </ac:picMkLst>
        </pc:picChg>
      </pc:sldChg>
      <pc:sldChg chg="addSp delSp modSp new mod setBg">
        <pc:chgData name="Mujjabi, Christopher" userId="36f45741-75b2-4784-ab4f-89d61593cd31" providerId="ADAL" clId="{2B69F6E8-8058-4F07-8843-44C5E1A2FE4D}" dt="2024-03-28T19:38:26.798" v="2004" actId="207"/>
        <pc:sldMkLst>
          <pc:docMk/>
          <pc:sldMk cId="187022537" sldId="276"/>
        </pc:sldMkLst>
        <pc:spChg chg="add mod">
          <ac:chgData name="Mujjabi, Christopher" userId="36f45741-75b2-4784-ab4f-89d61593cd31" providerId="ADAL" clId="{2B69F6E8-8058-4F07-8843-44C5E1A2FE4D}" dt="2024-03-28T19:38:20.149" v="2001" actId="207"/>
          <ac:spMkLst>
            <pc:docMk/>
            <pc:sldMk cId="187022537" sldId="276"/>
            <ac:spMk id="3" creationId="{58BBB397-42D6-F4E1-4AAC-AA1FDEB10846}"/>
          </ac:spMkLst>
        </pc:spChg>
        <pc:spChg chg="add mod">
          <ac:chgData name="Mujjabi, Christopher" userId="36f45741-75b2-4784-ab4f-89d61593cd31" providerId="ADAL" clId="{2B69F6E8-8058-4F07-8843-44C5E1A2FE4D}" dt="2024-03-28T19:38:26.798" v="2004" actId="207"/>
          <ac:spMkLst>
            <pc:docMk/>
            <pc:sldMk cId="187022537" sldId="276"/>
            <ac:spMk id="4" creationId="{9E6B0762-10E7-D352-0E8E-B409A0F7AE3E}"/>
          </ac:spMkLst>
        </pc:spChg>
        <pc:spChg chg="add del">
          <ac:chgData name="Mujjabi, Christopher" userId="36f45741-75b2-4784-ab4f-89d61593cd31" providerId="ADAL" clId="{2B69F6E8-8058-4F07-8843-44C5E1A2FE4D}" dt="2024-03-28T19:29:11.006" v="1814" actId="26606"/>
          <ac:spMkLst>
            <pc:docMk/>
            <pc:sldMk cId="187022537" sldId="276"/>
            <ac:spMk id="7" creationId="{32BC26D8-82FB-445E-AA49-62A77D7C1EE0}"/>
          </ac:spMkLst>
        </pc:spChg>
        <pc:spChg chg="add del">
          <ac:chgData name="Mujjabi, Christopher" userId="36f45741-75b2-4784-ab4f-89d61593cd31" providerId="ADAL" clId="{2B69F6E8-8058-4F07-8843-44C5E1A2FE4D}" dt="2024-03-28T19:29:11.006" v="1814" actId="26606"/>
          <ac:spMkLst>
            <pc:docMk/>
            <pc:sldMk cId="187022537" sldId="276"/>
            <ac:spMk id="9" creationId="{CB44330D-EA18-4254-AA95-EB49948539B8}"/>
          </ac:spMkLst>
        </pc:spChg>
        <pc:grpChg chg="add del">
          <ac:chgData name="Mujjabi, Christopher" userId="36f45741-75b2-4784-ab4f-89d61593cd31" providerId="ADAL" clId="{2B69F6E8-8058-4F07-8843-44C5E1A2FE4D}" dt="2024-03-28T19:35:55.416" v="1968" actId="26606"/>
          <ac:grpSpMkLst>
            <pc:docMk/>
            <pc:sldMk cId="187022537" sldId="276"/>
            <ac:grpSpMk id="14" creationId="{31C49F18-8757-4E87-5C2E-9D6D7B82BA3B}"/>
          </ac:grpSpMkLst>
        </pc:grpChg>
        <pc:grpChg chg="add del">
          <ac:chgData name="Mujjabi, Christopher" userId="36f45741-75b2-4784-ab4f-89d61593cd31" providerId="ADAL" clId="{2B69F6E8-8058-4F07-8843-44C5E1A2FE4D}" dt="2024-03-28T19:35:55.389" v="1967" actId="26606"/>
          <ac:grpSpMkLst>
            <pc:docMk/>
            <pc:sldMk cId="187022537" sldId="276"/>
            <ac:grpSpMk id="21" creationId="{31C49F18-8757-4E87-5C2E-9D6D7B82BA3B}"/>
          </ac:grpSpMkLst>
        </pc:grpChg>
        <pc:grpChg chg="add">
          <ac:chgData name="Mujjabi, Christopher" userId="36f45741-75b2-4784-ab4f-89d61593cd31" providerId="ADAL" clId="{2B69F6E8-8058-4F07-8843-44C5E1A2FE4D}" dt="2024-03-28T19:35:55.416" v="1968" actId="26606"/>
          <ac:grpSpMkLst>
            <pc:docMk/>
            <pc:sldMk cId="187022537" sldId="276"/>
            <ac:grpSpMk id="25" creationId="{31C49F18-8757-4E87-5C2E-9D6D7B82BA3B}"/>
          </ac:grpSpMkLst>
        </pc:grpChg>
        <pc:graphicFrameChg chg="add mod ord modGraphic">
          <ac:chgData name="Mujjabi, Christopher" userId="36f45741-75b2-4784-ab4f-89d61593cd31" providerId="ADAL" clId="{2B69F6E8-8058-4F07-8843-44C5E1A2FE4D}" dt="2024-03-28T19:35:55.416" v="1968" actId="26606"/>
          <ac:graphicFrameMkLst>
            <pc:docMk/>
            <pc:sldMk cId="187022537" sldId="276"/>
            <ac:graphicFrameMk id="2" creationId="{52B0E1B6-AE0E-563C-C834-210D0BB721FB}"/>
          </ac:graphicFrameMkLst>
        </pc:graphicFrameChg>
      </pc:sldChg>
      <pc:sldChg chg="addSp modSp new mod">
        <pc:chgData name="Mujjabi, Christopher" userId="36f45741-75b2-4784-ab4f-89d61593cd31" providerId="ADAL" clId="{2B69F6E8-8058-4F07-8843-44C5E1A2FE4D}" dt="2024-03-28T19:45:53.686" v="2061" actId="20577"/>
        <pc:sldMkLst>
          <pc:docMk/>
          <pc:sldMk cId="1021506014" sldId="277"/>
        </pc:sldMkLst>
        <pc:spChg chg="add mod">
          <ac:chgData name="Mujjabi, Christopher" userId="36f45741-75b2-4784-ab4f-89d61593cd31" providerId="ADAL" clId="{2B69F6E8-8058-4F07-8843-44C5E1A2FE4D}" dt="2024-03-28T19:45:53.686" v="2061" actId="20577"/>
          <ac:spMkLst>
            <pc:docMk/>
            <pc:sldMk cId="1021506014" sldId="277"/>
            <ac:spMk id="2" creationId="{3E0D86FA-A8C0-A4A6-C24F-52A67E60B85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9B1A-C439-7A49-B429-F8B5FB46FE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9B6F99-2536-09F7-5D2E-0DEF6E41AB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059F75-A1EA-8DBC-5F17-3AD24C406522}"/>
              </a:ext>
            </a:extLst>
          </p:cNvPr>
          <p:cNvSpPr>
            <a:spLocks noGrp="1"/>
          </p:cNvSpPr>
          <p:nvPr>
            <p:ph type="dt" sz="half" idx="10"/>
          </p:nvPr>
        </p:nvSpPr>
        <p:spPr/>
        <p:txBody>
          <a:bodyPr/>
          <a:lstStyle/>
          <a:p>
            <a:fld id="{954D08C7-4ACA-486A-B7E1-04B15F8111BB}" type="datetimeFigureOut">
              <a:rPr lang="en-US" smtClean="0"/>
              <a:t>3/26/2024</a:t>
            </a:fld>
            <a:endParaRPr lang="en-US"/>
          </a:p>
        </p:txBody>
      </p:sp>
      <p:sp>
        <p:nvSpPr>
          <p:cNvPr id="5" name="Footer Placeholder 4">
            <a:extLst>
              <a:ext uri="{FF2B5EF4-FFF2-40B4-BE49-F238E27FC236}">
                <a16:creationId xmlns:a16="http://schemas.microsoft.com/office/drawing/2014/main" id="{A32F703C-2FA3-263E-7FE0-B240D40FBF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D5824-A0AD-D4C5-BA85-A6086F330414}"/>
              </a:ext>
            </a:extLst>
          </p:cNvPr>
          <p:cNvSpPr>
            <a:spLocks noGrp="1"/>
          </p:cNvSpPr>
          <p:nvPr>
            <p:ph type="sldNum" sz="quarter" idx="12"/>
          </p:nvPr>
        </p:nvSpPr>
        <p:spPr/>
        <p:txBody>
          <a:bodyPr/>
          <a:lstStyle/>
          <a:p>
            <a:fld id="{65905D47-6FB3-432F-B423-2A263FBAFAFD}" type="slidenum">
              <a:rPr lang="en-US" smtClean="0"/>
              <a:t>‹#›</a:t>
            </a:fld>
            <a:endParaRPr lang="en-US"/>
          </a:p>
        </p:txBody>
      </p:sp>
    </p:spTree>
    <p:extLst>
      <p:ext uri="{BB962C8B-B14F-4D97-AF65-F5344CB8AC3E}">
        <p14:creationId xmlns:p14="http://schemas.microsoft.com/office/powerpoint/2010/main" val="1829708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292D-1CE6-606B-36C1-55EFF8054B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0E4E8C-DE00-6D5A-DFC3-4A1AE1DD7B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0899A-C19C-311A-EFDE-651AEDEC0322}"/>
              </a:ext>
            </a:extLst>
          </p:cNvPr>
          <p:cNvSpPr>
            <a:spLocks noGrp="1"/>
          </p:cNvSpPr>
          <p:nvPr>
            <p:ph type="dt" sz="half" idx="10"/>
          </p:nvPr>
        </p:nvSpPr>
        <p:spPr/>
        <p:txBody>
          <a:bodyPr/>
          <a:lstStyle/>
          <a:p>
            <a:fld id="{954D08C7-4ACA-486A-B7E1-04B15F8111BB}" type="datetimeFigureOut">
              <a:rPr lang="en-US" smtClean="0"/>
              <a:t>3/26/2024</a:t>
            </a:fld>
            <a:endParaRPr lang="en-US"/>
          </a:p>
        </p:txBody>
      </p:sp>
      <p:sp>
        <p:nvSpPr>
          <p:cNvPr id="5" name="Footer Placeholder 4">
            <a:extLst>
              <a:ext uri="{FF2B5EF4-FFF2-40B4-BE49-F238E27FC236}">
                <a16:creationId xmlns:a16="http://schemas.microsoft.com/office/drawing/2014/main" id="{FAE78C7D-EFF9-C32E-2C3D-C3E89E68D6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491A1-6B91-4330-DF6D-3DC91C961FCA}"/>
              </a:ext>
            </a:extLst>
          </p:cNvPr>
          <p:cNvSpPr>
            <a:spLocks noGrp="1"/>
          </p:cNvSpPr>
          <p:nvPr>
            <p:ph type="sldNum" sz="quarter" idx="12"/>
          </p:nvPr>
        </p:nvSpPr>
        <p:spPr/>
        <p:txBody>
          <a:bodyPr/>
          <a:lstStyle/>
          <a:p>
            <a:fld id="{65905D47-6FB3-432F-B423-2A263FBAFAFD}" type="slidenum">
              <a:rPr lang="en-US" smtClean="0"/>
              <a:t>‹#›</a:t>
            </a:fld>
            <a:endParaRPr lang="en-US"/>
          </a:p>
        </p:txBody>
      </p:sp>
    </p:spTree>
    <p:extLst>
      <p:ext uri="{BB962C8B-B14F-4D97-AF65-F5344CB8AC3E}">
        <p14:creationId xmlns:p14="http://schemas.microsoft.com/office/powerpoint/2010/main" val="825319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2BED59-75CE-CE23-8206-013C867203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2630E7-B610-B18D-D8B2-773E94D7C0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664DD8-4C0B-B3E0-6197-875A768E69A4}"/>
              </a:ext>
            </a:extLst>
          </p:cNvPr>
          <p:cNvSpPr>
            <a:spLocks noGrp="1"/>
          </p:cNvSpPr>
          <p:nvPr>
            <p:ph type="dt" sz="half" idx="10"/>
          </p:nvPr>
        </p:nvSpPr>
        <p:spPr/>
        <p:txBody>
          <a:bodyPr/>
          <a:lstStyle/>
          <a:p>
            <a:fld id="{954D08C7-4ACA-486A-B7E1-04B15F8111BB}" type="datetimeFigureOut">
              <a:rPr lang="en-US" smtClean="0"/>
              <a:t>3/26/2024</a:t>
            </a:fld>
            <a:endParaRPr lang="en-US"/>
          </a:p>
        </p:txBody>
      </p:sp>
      <p:sp>
        <p:nvSpPr>
          <p:cNvPr id="5" name="Footer Placeholder 4">
            <a:extLst>
              <a:ext uri="{FF2B5EF4-FFF2-40B4-BE49-F238E27FC236}">
                <a16:creationId xmlns:a16="http://schemas.microsoft.com/office/drawing/2014/main" id="{66CDF7A0-2539-1C57-8DC7-7089821FB0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9E578B-4482-8975-D2FB-323DBF2EB8F0}"/>
              </a:ext>
            </a:extLst>
          </p:cNvPr>
          <p:cNvSpPr>
            <a:spLocks noGrp="1"/>
          </p:cNvSpPr>
          <p:nvPr>
            <p:ph type="sldNum" sz="quarter" idx="12"/>
          </p:nvPr>
        </p:nvSpPr>
        <p:spPr/>
        <p:txBody>
          <a:bodyPr/>
          <a:lstStyle/>
          <a:p>
            <a:fld id="{65905D47-6FB3-432F-B423-2A263FBAFAFD}" type="slidenum">
              <a:rPr lang="en-US" smtClean="0"/>
              <a:t>‹#›</a:t>
            </a:fld>
            <a:endParaRPr lang="en-US"/>
          </a:p>
        </p:txBody>
      </p:sp>
    </p:spTree>
    <p:extLst>
      <p:ext uri="{BB962C8B-B14F-4D97-AF65-F5344CB8AC3E}">
        <p14:creationId xmlns:p14="http://schemas.microsoft.com/office/powerpoint/2010/main" val="1619435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B2806-40F7-577C-47A2-12072DA562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180DC1-F9C0-79E8-93F2-ED97DAFEA9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73555-E121-6D52-88A3-7D4598F21609}"/>
              </a:ext>
            </a:extLst>
          </p:cNvPr>
          <p:cNvSpPr>
            <a:spLocks noGrp="1"/>
          </p:cNvSpPr>
          <p:nvPr>
            <p:ph type="dt" sz="half" idx="10"/>
          </p:nvPr>
        </p:nvSpPr>
        <p:spPr/>
        <p:txBody>
          <a:bodyPr/>
          <a:lstStyle/>
          <a:p>
            <a:fld id="{954D08C7-4ACA-486A-B7E1-04B15F8111BB}" type="datetimeFigureOut">
              <a:rPr lang="en-US" smtClean="0"/>
              <a:t>3/26/2024</a:t>
            </a:fld>
            <a:endParaRPr lang="en-US"/>
          </a:p>
        </p:txBody>
      </p:sp>
      <p:sp>
        <p:nvSpPr>
          <p:cNvPr id="5" name="Footer Placeholder 4">
            <a:extLst>
              <a:ext uri="{FF2B5EF4-FFF2-40B4-BE49-F238E27FC236}">
                <a16:creationId xmlns:a16="http://schemas.microsoft.com/office/drawing/2014/main" id="{BD88AC62-4D9E-723D-9148-37CBBF4684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2993FA-E052-C15D-88C7-803F8829920B}"/>
              </a:ext>
            </a:extLst>
          </p:cNvPr>
          <p:cNvSpPr>
            <a:spLocks noGrp="1"/>
          </p:cNvSpPr>
          <p:nvPr>
            <p:ph type="sldNum" sz="quarter" idx="12"/>
          </p:nvPr>
        </p:nvSpPr>
        <p:spPr/>
        <p:txBody>
          <a:bodyPr/>
          <a:lstStyle/>
          <a:p>
            <a:fld id="{65905D47-6FB3-432F-B423-2A263FBAFAFD}" type="slidenum">
              <a:rPr lang="en-US" smtClean="0"/>
              <a:t>‹#›</a:t>
            </a:fld>
            <a:endParaRPr lang="en-US"/>
          </a:p>
        </p:txBody>
      </p:sp>
    </p:spTree>
    <p:extLst>
      <p:ext uri="{BB962C8B-B14F-4D97-AF65-F5344CB8AC3E}">
        <p14:creationId xmlns:p14="http://schemas.microsoft.com/office/powerpoint/2010/main" val="11519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D4EB-9285-016F-31CA-B1EB2E5F35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E0B78F-B98E-A44E-6176-970208FB49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2DECDD-05F0-2BCD-659C-4BEF7EBACDBA}"/>
              </a:ext>
            </a:extLst>
          </p:cNvPr>
          <p:cNvSpPr>
            <a:spLocks noGrp="1"/>
          </p:cNvSpPr>
          <p:nvPr>
            <p:ph type="dt" sz="half" idx="10"/>
          </p:nvPr>
        </p:nvSpPr>
        <p:spPr/>
        <p:txBody>
          <a:bodyPr/>
          <a:lstStyle/>
          <a:p>
            <a:fld id="{954D08C7-4ACA-486A-B7E1-04B15F8111BB}" type="datetimeFigureOut">
              <a:rPr lang="en-US" smtClean="0"/>
              <a:t>3/26/2024</a:t>
            </a:fld>
            <a:endParaRPr lang="en-US"/>
          </a:p>
        </p:txBody>
      </p:sp>
      <p:sp>
        <p:nvSpPr>
          <p:cNvPr id="5" name="Footer Placeholder 4">
            <a:extLst>
              <a:ext uri="{FF2B5EF4-FFF2-40B4-BE49-F238E27FC236}">
                <a16:creationId xmlns:a16="http://schemas.microsoft.com/office/drawing/2014/main" id="{CA640B68-02E8-DF59-0A27-CE507BD3A3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6FD5D-2049-45AC-2C98-4F8D42FDB24B}"/>
              </a:ext>
            </a:extLst>
          </p:cNvPr>
          <p:cNvSpPr>
            <a:spLocks noGrp="1"/>
          </p:cNvSpPr>
          <p:nvPr>
            <p:ph type="sldNum" sz="quarter" idx="12"/>
          </p:nvPr>
        </p:nvSpPr>
        <p:spPr/>
        <p:txBody>
          <a:bodyPr/>
          <a:lstStyle/>
          <a:p>
            <a:fld id="{65905D47-6FB3-432F-B423-2A263FBAFAFD}" type="slidenum">
              <a:rPr lang="en-US" smtClean="0"/>
              <a:t>‹#›</a:t>
            </a:fld>
            <a:endParaRPr lang="en-US"/>
          </a:p>
        </p:txBody>
      </p:sp>
    </p:spTree>
    <p:extLst>
      <p:ext uri="{BB962C8B-B14F-4D97-AF65-F5344CB8AC3E}">
        <p14:creationId xmlns:p14="http://schemas.microsoft.com/office/powerpoint/2010/main" val="4038139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67907-DBA5-A7CE-A1F9-1BAB030EBF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76C1D7-6A15-1BCA-60F2-E1E23487AA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5556B2-D2DC-F3D2-CF67-BDF02D50EE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B9F624-F294-CCE7-2D48-D3AF16339FC0}"/>
              </a:ext>
            </a:extLst>
          </p:cNvPr>
          <p:cNvSpPr>
            <a:spLocks noGrp="1"/>
          </p:cNvSpPr>
          <p:nvPr>
            <p:ph type="dt" sz="half" idx="10"/>
          </p:nvPr>
        </p:nvSpPr>
        <p:spPr/>
        <p:txBody>
          <a:bodyPr/>
          <a:lstStyle/>
          <a:p>
            <a:fld id="{954D08C7-4ACA-486A-B7E1-04B15F8111BB}" type="datetimeFigureOut">
              <a:rPr lang="en-US" smtClean="0"/>
              <a:t>3/26/2024</a:t>
            </a:fld>
            <a:endParaRPr lang="en-US"/>
          </a:p>
        </p:txBody>
      </p:sp>
      <p:sp>
        <p:nvSpPr>
          <p:cNvPr id="6" name="Footer Placeholder 5">
            <a:extLst>
              <a:ext uri="{FF2B5EF4-FFF2-40B4-BE49-F238E27FC236}">
                <a16:creationId xmlns:a16="http://schemas.microsoft.com/office/drawing/2014/main" id="{466026D8-12C4-6CDF-64B1-8749C27990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E9E3BC-EFFA-96AA-158E-CE29B5BB7F1A}"/>
              </a:ext>
            </a:extLst>
          </p:cNvPr>
          <p:cNvSpPr>
            <a:spLocks noGrp="1"/>
          </p:cNvSpPr>
          <p:nvPr>
            <p:ph type="sldNum" sz="quarter" idx="12"/>
          </p:nvPr>
        </p:nvSpPr>
        <p:spPr/>
        <p:txBody>
          <a:bodyPr/>
          <a:lstStyle/>
          <a:p>
            <a:fld id="{65905D47-6FB3-432F-B423-2A263FBAFAFD}" type="slidenum">
              <a:rPr lang="en-US" smtClean="0"/>
              <a:t>‹#›</a:t>
            </a:fld>
            <a:endParaRPr lang="en-US"/>
          </a:p>
        </p:txBody>
      </p:sp>
    </p:spTree>
    <p:extLst>
      <p:ext uri="{BB962C8B-B14F-4D97-AF65-F5344CB8AC3E}">
        <p14:creationId xmlns:p14="http://schemas.microsoft.com/office/powerpoint/2010/main" val="1543766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B55AC-9CF7-77CE-2D3D-31590BC22F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45C2C-A7C4-D4C1-D014-D1377E98F4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ADEF09-D7E2-B8E3-DB45-5F6E2C8B17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8D78E6-B8AB-FC30-9E34-901853A25B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C32144-63D7-D899-AEFA-F5AEE322D9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B189B8-499B-E4AC-E122-C357DD0A47C2}"/>
              </a:ext>
            </a:extLst>
          </p:cNvPr>
          <p:cNvSpPr>
            <a:spLocks noGrp="1"/>
          </p:cNvSpPr>
          <p:nvPr>
            <p:ph type="dt" sz="half" idx="10"/>
          </p:nvPr>
        </p:nvSpPr>
        <p:spPr/>
        <p:txBody>
          <a:bodyPr/>
          <a:lstStyle/>
          <a:p>
            <a:fld id="{954D08C7-4ACA-486A-B7E1-04B15F8111BB}" type="datetimeFigureOut">
              <a:rPr lang="en-US" smtClean="0"/>
              <a:t>3/26/2024</a:t>
            </a:fld>
            <a:endParaRPr lang="en-US"/>
          </a:p>
        </p:txBody>
      </p:sp>
      <p:sp>
        <p:nvSpPr>
          <p:cNvPr id="8" name="Footer Placeholder 7">
            <a:extLst>
              <a:ext uri="{FF2B5EF4-FFF2-40B4-BE49-F238E27FC236}">
                <a16:creationId xmlns:a16="http://schemas.microsoft.com/office/drawing/2014/main" id="{4D151B67-CE2F-82BC-C0AF-D3A66C14B4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582998-2E8C-DD5C-EA4A-0C791C53E1A7}"/>
              </a:ext>
            </a:extLst>
          </p:cNvPr>
          <p:cNvSpPr>
            <a:spLocks noGrp="1"/>
          </p:cNvSpPr>
          <p:nvPr>
            <p:ph type="sldNum" sz="quarter" idx="12"/>
          </p:nvPr>
        </p:nvSpPr>
        <p:spPr/>
        <p:txBody>
          <a:bodyPr/>
          <a:lstStyle/>
          <a:p>
            <a:fld id="{65905D47-6FB3-432F-B423-2A263FBAFAFD}" type="slidenum">
              <a:rPr lang="en-US" smtClean="0"/>
              <a:t>‹#›</a:t>
            </a:fld>
            <a:endParaRPr lang="en-US"/>
          </a:p>
        </p:txBody>
      </p:sp>
    </p:spTree>
    <p:extLst>
      <p:ext uri="{BB962C8B-B14F-4D97-AF65-F5344CB8AC3E}">
        <p14:creationId xmlns:p14="http://schemas.microsoft.com/office/powerpoint/2010/main" val="144997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3224-FD2C-3CF2-A7A4-CFA8DEFE90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DFD154-24DC-0C19-54D6-A20B0D7D6906}"/>
              </a:ext>
            </a:extLst>
          </p:cNvPr>
          <p:cNvSpPr>
            <a:spLocks noGrp="1"/>
          </p:cNvSpPr>
          <p:nvPr>
            <p:ph type="dt" sz="half" idx="10"/>
          </p:nvPr>
        </p:nvSpPr>
        <p:spPr/>
        <p:txBody>
          <a:bodyPr/>
          <a:lstStyle/>
          <a:p>
            <a:fld id="{954D08C7-4ACA-486A-B7E1-04B15F8111BB}" type="datetimeFigureOut">
              <a:rPr lang="en-US" smtClean="0"/>
              <a:t>3/26/2024</a:t>
            </a:fld>
            <a:endParaRPr lang="en-US"/>
          </a:p>
        </p:txBody>
      </p:sp>
      <p:sp>
        <p:nvSpPr>
          <p:cNvPr id="4" name="Footer Placeholder 3">
            <a:extLst>
              <a:ext uri="{FF2B5EF4-FFF2-40B4-BE49-F238E27FC236}">
                <a16:creationId xmlns:a16="http://schemas.microsoft.com/office/drawing/2014/main" id="{3C160AC8-9E8C-C56E-01AB-FF9D8AC7FC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3EEA09-A23A-06BC-6F4A-2AF4E93DF185}"/>
              </a:ext>
            </a:extLst>
          </p:cNvPr>
          <p:cNvSpPr>
            <a:spLocks noGrp="1"/>
          </p:cNvSpPr>
          <p:nvPr>
            <p:ph type="sldNum" sz="quarter" idx="12"/>
          </p:nvPr>
        </p:nvSpPr>
        <p:spPr/>
        <p:txBody>
          <a:bodyPr/>
          <a:lstStyle/>
          <a:p>
            <a:fld id="{65905D47-6FB3-432F-B423-2A263FBAFAFD}" type="slidenum">
              <a:rPr lang="en-US" smtClean="0"/>
              <a:t>‹#›</a:t>
            </a:fld>
            <a:endParaRPr lang="en-US"/>
          </a:p>
        </p:txBody>
      </p:sp>
    </p:spTree>
    <p:extLst>
      <p:ext uri="{BB962C8B-B14F-4D97-AF65-F5344CB8AC3E}">
        <p14:creationId xmlns:p14="http://schemas.microsoft.com/office/powerpoint/2010/main" val="541633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EF5DBF-070A-8ADB-4782-AD2291EAE7F0}"/>
              </a:ext>
            </a:extLst>
          </p:cNvPr>
          <p:cNvSpPr>
            <a:spLocks noGrp="1"/>
          </p:cNvSpPr>
          <p:nvPr>
            <p:ph type="dt" sz="half" idx="10"/>
          </p:nvPr>
        </p:nvSpPr>
        <p:spPr/>
        <p:txBody>
          <a:bodyPr/>
          <a:lstStyle/>
          <a:p>
            <a:fld id="{954D08C7-4ACA-486A-B7E1-04B15F8111BB}" type="datetimeFigureOut">
              <a:rPr lang="en-US" smtClean="0"/>
              <a:t>3/26/2024</a:t>
            </a:fld>
            <a:endParaRPr lang="en-US"/>
          </a:p>
        </p:txBody>
      </p:sp>
      <p:sp>
        <p:nvSpPr>
          <p:cNvPr id="3" name="Footer Placeholder 2">
            <a:extLst>
              <a:ext uri="{FF2B5EF4-FFF2-40B4-BE49-F238E27FC236}">
                <a16:creationId xmlns:a16="http://schemas.microsoft.com/office/drawing/2014/main" id="{8AC56133-173F-1747-A12A-769BC8425F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61E7EB-7683-6014-C5ED-1C1B9FE86374}"/>
              </a:ext>
            </a:extLst>
          </p:cNvPr>
          <p:cNvSpPr>
            <a:spLocks noGrp="1"/>
          </p:cNvSpPr>
          <p:nvPr>
            <p:ph type="sldNum" sz="quarter" idx="12"/>
          </p:nvPr>
        </p:nvSpPr>
        <p:spPr/>
        <p:txBody>
          <a:bodyPr/>
          <a:lstStyle/>
          <a:p>
            <a:fld id="{65905D47-6FB3-432F-B423-2A263FBAFAFD}" type="slidenum">
              <a:rPr lang="en-US" smtClean="0"/>
              <a:t>‹#›</a:t>
            </a:fld>
            <a:endParaRPr lang="en-US"/>
          </a:p>
        </p:txBody>
      </p:sp>
    </p:spTree>
    <p:extLst>
      <p:ext uri="{BB962C8B-B14F-4D97-AF65-F5344CB8AC3E}">
        <p14:creationId xmlns:p14="http://schemas.microsoft.com/office/powerpoint/2010/main" val="304716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6722-964C-C258-F600-7EB859AB59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0DFCB5-2C11-2433-CDEC-6B9D1955D5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EC490A-0B1F-CB4F-B1D1-91C1D6A627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CF99F4-2163-8035-B144-5D0B3E274A16}"/>
              </a:ext>
            </a:extLst>
          </p:cNvPr>
          <p:cNvSpPr>
            <a:spLocks noGrp="1"/>
          </p:cNvSpPr>
          <p:nvPr>
            <p:ph type="dt" sz="half" idx="10"/>
          </p:nvPr>
        </p:nvSpPr>
        <p:spPr/>
        <p:txBody>
          <a:bodyPr/>
          <a:lstStyle/>
          <a:p>
            <a:fld id="{954D08C7-4ACA-486A-B7E1-04B15F8111BB}" type="datetimeFigureOut">
              <a:rPr lang="en-US" smtClean="0"/>
              <a:t>3/26/2024</a:t>
            </a:fld>
            <a:endParaRPr lang="en-US"/>
          </a:p>
        </p:txBody>
      </p:sp>
      <p:sp>
        <p:nvSpPr>
          <p:cNvPr id="6" name="Footer Placeholder 5">
            <a:extLst>
              <a:ext uri="{FF2B5EF4-FFF2-40B4-BE49-F238E27FC236}">
                <a16:creationId xmlns:a16="http://schemas.microsoft.com/office/drawing/2014/main" id="{A8BF4FDB-6BB5-5299-45DC-C7F87160F0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3E932-CDFC-620E-85EA-CBC0C5137BE6}"/>
              </a:ext>
            </a:extLst>
          </p:cNvPr>
          <p:cNvSpPr>
            <a:spLocks noGrp="1"/>
          </p:cNvSpPr>
          <p:nvPr>
            <p:ph type="sldNum" sz="quarter" idx="12"/>
          </p:nvPr>
        </p:nvSpPr>
        <p:spPr/>
        <p:txBody>
          <a:bodyPr/>
          <a:lstStyle/>
          <a:p>
            <a:fld id="{65905D47-6FB3-432F-B423-2A263FBAFAFD}" type="slidenum">
              <a:rPr lang="en-US" smtClean="0"/>
              <a:t>‹#›</a:t>
            </a:fld>
            <a:endParaRPr lang="en-US"/>
          </a:p>
        </p:txBody>
      </p:sp>
    </p:spTree>
    <p:extLst>
      <p:ext uri="{BB962C8B-B14F-4D97-AF65-F5344CB8AC3E}">
        <p14:creationId xmlns:p14="http://schemas.microsoft.com/office/powerpoint/2010/main" val="2433460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97B1C-3A76-3CE3-FC34-D4E767AA01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DFC6DE-9DF1-029F-A511-17A902B798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5FFED8-BF55-F491-C02E-F99EC7F15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AB7FFF-79C3-60A4-762E-A24C5BA501B4}"/>
              </a:ext>
            </a:extLst>
          </p:cNvPr>
          <p:cNvSpPr>
            <a:spLocks noGrp="1"/>
          </p:cNvSpPr>
          <p:nvPr>
            <p:ph type="dt" sz="half" idx="10"/>
          </p:nvPr>
        </p:nvSpPr>
        <p:spPr/>
        <p:txBody>
          <a:bodyPr/>
          <a:lstStyle/>
          <a:p>
            <a:fld id="{954D08C7-4ACA-486A-B7E1-04B15F8111BB}" type="datetimeFigureOut">
              <a:rPr lang="en-US" smtClean="0"/>
              <a:t>3/26/2024</a:t>
            </a:fld>
            <a:endParaRPr lang="en-US"/>
          </a:p>
        </p:txBody>
      </p:sp>
      <p:sp>
        <p:nvSpPr>
          <p:cNvPr id="6" name="Footer Placeholder 5">
            <a:extLst>
              <a:ext uri="{FF2B5EF4-FFF2-40B4-BE49-F238E27FC236}">
                <a16:creationId xmlns:a16="http://schemas.microsoft.com/office/drawing/2014/main" id="{CB590800-7712-3320-43F5-45744D34AE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872EBC-4652-AB37-1A5D-BDDFCA18177B}"/>
              </a:ext>
            </a:extLst>
          </p:cNvPr>
          <p:cNvSpPr>
            <a:spLocks noGrp="1"/>
          </p:cNvSpPr>
          <p:nvPr>
            <p:ph type="sldNum" sz="quarter" idx="12"/>
          </p:nvPr>
        </p:nvSpPr>
        <p:spPr/>
        <p:txBody>
          <a:bodyPr/>
          <a:lstStyle/>
          <a:p>
            <a:fld id="{65905D47-6FB3-432F-B423-2A263FBAFAFD}" type="slidenum">
              <a:rPr lang="en-US" smtClean="0"/>
              <a:t>‹#›</a:t>
            </a:fld>
            <a:endParaRPr lang="en-US"/>
          </a:p>
        </p:txBody>
      </p:sp>
    </p:spTree>
    <p:extLst>
      <p:ext uri="{BB962C8B-B14F-4D97-AF65-F5344CB8AC3E}">
        <p14:creationId xmlns:p14="http://schemas.microsoft.com/office/powerpoint/2010/main" val="2433974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9C89B7-3DAF-5987-92A7-3EE1F9D514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A3FE27-E902-4750-C77C-094AF3A7A3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3CF69-A31E-5569-515A-B7E29AAFAD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D08C7-4ACA-486A-B7E1-04B15F8111BB}" type="datetimeFigureOut">
              <a:rPr lang="en-US" smtClean="0"/>
              <a:t>3/26/2024</a:t>
            </a:fld>
            <a:endParaRPr lang="en-US"/>
          </a:p>
        </p:txBody>
      </p:sp>
      <p:sp>
        <p:nvSpPr>
          <p:cNvPr id="5" name="Footer Placeholder 4">
            <a:extLst>
              <a:ext uri="{FF2B5EF4-FFF2-40B4-BE49-F238E27FC236}">
                <a16:creationId xmlns:a16="http://schemas.microsoft.com/office/drawing/2014/main" id="{C4D3B66A-0ED8-4704-F9A5-B92E48EE89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AEB14F-C5B1-F105-58B8-0F0961C94E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05D47-6FB3-432F-B423-2A263FBAFAFD}" type="slidenum">
              <a:rPr lang="en-US" smtClean="0"/>
              <a:t>‹#›</a:t>
            </a:fld>
            <a:endParaRPr lang="en-US"/>
          </a:p>
        </p:txBody>
      </p:sp>
    </p:spTree>
    <p:extLst>
      <p:ext uri="{BB962C8B-B14F-4D97-AF65-F5344CB8AC3E}">
        <p14:creationId xmlns:p14="http://schemas.microsoft.com/office/powerpoint/2010/main" val="4219630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43241-7EA8-FF22-8F77-0FB0104E7AD5}"/>
              </a:ext>
            </a:extLst>
          </p:cNvPr>
          <p:cNvSpPr>
            <a:spLocks noGrp="1"/>
          </p:cNvSpPr>
          <p:nvPr>
            <p:ph type="ctrTitle"/>
          </p:nvPr>
        </p:nvSpPr>
        <p:spPr>
          <a:xfrm>
            <a:off x="1314017" y="822411"/>
            <a:ext cx="9144000" cy="1521254"/>
          </a:xfrm>
        </p:spPr>
        <p:txBody>
          <a:bodyPr>
            <a:normAutofit/>
          </a:bodyPr>
          <a:lstStyle/>
          <a:p>
            <a:r>
              <a:rPr lang="en-US" sz="1800" b="1" i="0" u="none" strike="noStrike" baseline="0" dirty="0">
                <a:latin typeface="Times New Roman" panose="02020603050405020304" pitchFamily="18" charset="0"/>
              </a:rPr>
              <a:t>Evaluation of the Potential Usefulness of exPVP Maize Germplasm in Varietal Development for Organic Systems Using Participatory Variety Testing and Machine Learning Models</a:t>
            </a:r>
            <a:br>
              <a:rPr lang="en-US" sz="1800" b="1" i="0" u="none" strike="noStrike" baseline="0" dirty="0">
                <a:latin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D7CA437C-B331-C2C7-3880-D23458F03F1A}"/>
              </a:ext>
            </a:extLst>
          </p:cNvPr>
          <p:cNvSpPr>
            <a:spLocks noGrp="1"/>
          </p:cNvSpPr>
          <p:nvPr>
            <p:ph type="subTitle" idx="1"/>
          </p:nvPr>
        </p:nvSpPr>
        <p:spPr>
          <a:xfrm>
            <a:off x="778475" y="2903837"/>
            <a:ext cx="10544433" cy="2335098"/>
          </a:xfrm>
        </p:spPr>
        <p:txBody>
          <a:bodyPr/>
          <a:lstStyle/>
          <a:p>
            <a:pPr marL="342900" indent="-342900" algn="l">
              <a:buAutoNum type="arabicPeriod"/>
            </a:pPr>
            <a:r>
              <a:rPr lang="en-US" sz="1800" dirty="0">
                <a:latin typeface="Times New Roman" panose="02020603050405020304" pitchFamily="18" charset="0"/>
              </a:rPr>
              <a:t>C</a:t>
            </a:r>
            <a:r>
              <a:rPr lang="en-US" sz="1800" b="0" i="0" u="none" strike="noStrike" baseline="0" dirty="0">
                <a:latin typeface="Times New Roman" panose="02020603050405020304" pitchFamily="18" charset="0"/>
              </a:rPr>
              <a:t>haracterize the agronomic performance of experimental maize hybrids from organic and conventional breeding programs using a Participatory Testing Network</a:t>
            </a:r>
          </a:p>
          <a:p>
            <a:pPr marL="342900" indent="-342900" algn="l">
              <a:buAutoNum type="arabicPeriod"/>
            </a:pPr>
            <a:endParaRPr lang="en-US" sz="1800" b="0" i="0" u="none" strike="noStrike" baseline="0" dirty="0">
              <a:latin typeface="Times New Roman" panose="02020603050405020304" pitchFamily="18" charset="0"/>
            </a:endParaRPr>
          </a:p>
          <a:p>
            <a:pPr marL="342900" indent="-342900" algn="l">
              <a:buAutoNum type="arabicPeriod"/>
            </a:pPr>
            <a:r>
              <a:rPr lang="en-US" sz="1800" b="0" i="0" u="none" strike="noStrike" baseline="0" dirty="0">
                <a:latin typeface="Times New Roman" panose="02020603050405020304" pitchFamily="18" charset="0"/>
              </a:rPr>
              <a:t>Determine the effect of agronomic management heterogeneity across farms on hybrid performance </a:t>
            </a:r>
          </a:p>
          <a:p>
            <a:pPr marL="342900" indent="-342900" algn="l">
              <a:buAutoNum type="arabicPeriod"/>
            </a:pPr>
            <a:endParaRPr lang="en-US" sz="1800" b="0" i="0" u="none" strike="noStrike" baseline="0" dirty="0">
              <a:latin typeface="Times New Roman" panose="02020603050405020304" pitchFamily="18" charset="0"/>
            </a:endParaRPr>
          </a:p>
          <a:p>
            <a:pPr marL="342900" indent="-342900" algn="l">
              <a:buAutoNum type="arabicPeriod"/>
            </a:pPr>
            <a:r>
              <a:rPr lang="en-US" sz="1800" b="0" i="0" u="none" strike="noStrike" baseline="0" dirty="0">
                <a:latin typeface="Times New Roman" panose="02020603050405020304" pitchFamily="18" charset="0"/>
              </a:rPr>
              <a:t>Use machine-learning models to predict the reliability of experimental hybrid performance across different organic fields.</a:t>
            </a:r>
            <a:endParaRPr lang="en-US" dirty="0"/>
          </a:p>
        </p:txBody>
      </p:sp>
      <p:sp>
        <p:nvSpPr>
          <p:cNvPr id="4" name="TextBox 3">
            <a:extLst>
              <a:ext uri="{FF2B5EF4-FFF2-40B4-BE49-F238E27FC236}">
                <a16:creationId xmlns:a16="http://schemas.microsoft.com/office/drawing/2014/main" id="{35BD8C85-842D-5492-2296-7F97CDC04254}"/>
              </a:ext>
            </a:extLst>
          </p:cNvPr>
          <p:cNvSpPr txBox="1"/>
          <p:nvPr/>
        </p:nvSpPr>
        <p:spPr>
          <a:xfrm>
            <a:off x="729048" y="2279133"/>
            <a:ext cx="1944130" cy="369332"/>
          </a:xfrm>
          <a:prstGeom prst="rect">
            <a:avLst/>
          </a:prstGeom>
          <a:noFill/>
        </p:spPr>
        <p:txBody>
          <a:bodyPr wrap="square" rtlCol="0">
            <a:spAutoFit/>
          </a:bodyPr>
          <a:lstStyle/>
          <a:p>
            <a:r>
              <a:rPr lang="en-US" b="1" dirty="0">
                <a:solidFill>
                  <a:srgbClr val="0070C0"/>
                </a:solidFill>
                <a:latin typeface="Times New Roman" panose="02020603050405020304" pitchFamily="18" charset="0"/>
                <a:ea typeface="+mj-ea"/>
                <a:cs typeface="+mj-cs"/>
              </a:rPr>
              <a:t>Objective</a:t>
            </a:r>
            <a:r>
              <a:rPr lang="en-US" dirty="0">
                <a:solidFill>
                  <a:srgbClr val="0070C0"/>
                </a:solidFill>
              </a:rPr>
              <a:t>s</a:t>
            </a:r>
          </a:p>
        </p:txBody>
      </p:sp>
    </p:spTree>
    <p:extLst>
      <p:ext uri="{BB962C8B-B14F-4D97-AF65-F5344CB8AC3E}">
        <p14:creationId xmlns:p14="http://schemas.microsoft.com/office/powerpoint/2010/main" val="1246858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oup of colored bars with white text&#10;&#10;Description automatically generated with medium confidence">
            <a:extLst>
              <a:ext uri="{FF2B5EF4-FFF2-40B4-BE49-F238E27FC236}">
                <a16:creationId xmlns:a16="http://schemas.microsoft.com/office/drawing/2014/main" id="{3F88266A-294E-CEAB-A72D-9983E5C5AB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7071" y="323041"/>
            <a:ext cx="6970946" cy="6534959"/>
          </a:xfrm>
          <a:prstGeom prst="rect">
            <a:avLst/>
          </a:prstGeom>
        </p:spPr>
      </p:pic>
      <p:sp>
        <p:nvSpPr>
          <p:cNvPr id="4" name="TextBox 3">
            <a:extLst>
              <a:ext uri="{FF2B5EF4-FFF2-40B4-BE49-F238E27FC236}">
                <a16:creationId xmlns:a16="http://schemas.microsoft.com/office/drawing/2014/main" id="{28BF44C5-4CE5-2A1E-C2E3-78B41FBEC176}"/>
              </a:ext>
            </a:extLst>
          </p:cNvPr>
          <p:cNvSpPr txBox="1"/>
          <p:nvPr/>
        </p:nvSpPr>
        <p:spPr>
          <a:xfrm>
            <a:off x="957072" y="0"/>
            <a:ext cx="6669024" cy="461665"/>
          </a:xfrm>
          <a:prstGeom prst="rect">
            <a:avLst/>
          </a:prstGeom>
          <a:noFill/>
        </p:spPr>
        <p:txBody>
          <a:bodyPr wrap="square" rtlCol="0">
            <a:spAutoFit/>
          </a:bodyPr>
          <a:lstStyle/>
          <a:p>
            <a:r>
              <a:rPr lang="en-US" sz="2400" b="1" dirty="0">
                <a:solidFill>
                  <a:srgbClr val="0070C0"/>
                </a:solidFill>
              </a:rPr>
              <a:t>Effect of Management of Grain Yield – IL &amp; IN</a:t>
            </a:r>
          </a:p>
        </p:txBody>
      </p:sp>
      <p:sp>
        <p:nvSpPr>
          <p:cNvPr id="5" name="TextBox 4">
            <a:extLst>
              <a:ext uri="{FF2B5EF4-FFF2-40B4-BE49-F238E27FC236}">
                <a16:creationId xmlns:a16="http://schemas.microsoft.com/office/drawing/2014/main" id="{7D6F3BB6-5A3E-7365-ED44-36A155C56166}"/>
              </a:ext>
            </a:extLst>
          </p:cNvPr>
          <p:cNvSpPr txBox="1"/>
          <p:nvPr/>
        </p:nvSpPr>
        <p:spPr>
          <a:xfrm>
            <a:off x="201316" y="1014031"/>
            <a:ext cx="1709128" cy="307777"/>
          </a:xfrm>
          <a:prstGeom prst="rect">
            <a:avLst/>
          </a:prstGeom>
          <a:noFill/>
        </p:spPr>
        <p:txBody>
          <a:bodyPr wrap="square" rtlCol="0">
            <a:spAutoFit/>
          </a:bodyPr>
          <a:lstStyle/>
          <a:p>
            <a:r>
              <a:rPr lang="en-US" sz="1400" dirty="0"/>
              <a:t>Diversity index (DI) =</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C406837-541F-88AD-BADB-91EAA2984A63}"/>
                  </a:ext>
                </a:extLst>
              </p:cNvPr>
              <p:cNvSpPr txBox="1"/>
              <p:nvPr/>
            </p:nvSpPr>
            <p:spPr>
              <a:xfrm>
                <a:off x="1869380" y="1075814"/>
                <a:ext cx="2352182" cy="38343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i="1" smtClean="0">
                              <a:latin typeface="Cambria Math" panose="02040503050406030204" pitchFamily="18" charset="0"/>
                            </a:rPr>
                            <m:t>𝛴</m:t>
                          </m:r>
                          <m:r>
                            <a:rPr lang="en-US" sz="1200" i="1" smtClean="0">
                              <a:latin typeface="Cambria Math" panose="02040503050406030204" pitchFamily="18" charset="0"/>
                            </a:rPr>
                            <m:t>𝑁𝑢𝑚𝑏𝑒𝑟</m:t>
                          </m:r>
                          <m:r>
                            <a:rPr lang="en-US" sz="1200" i="1" smtClean="0">
                              <a:latin typeface="Cambria Math" panose="02040503050406030204" pitchFamily="18" charset="0"/>
                            </a:rPr>
                            <m:t> </m:t>
                          </m:r>
                          <m:r>
                            <a:rPr lang="en-US" sz="1200" i="1" smtClean="0">
                              <a:latin typeface="Cambria Math" panose="02040503050406030204" pitchFamily="18" charset="0"/>
                            </a:rPr>
                            <m:t>𝑜𝑓</m:t>
                          </m:r>
                          <m:r>
                            <a:rPr lang="en-US" sz="1200" i="1" smtClean="0">
                              <a:latin typeface="Cambria Math" panose="02040503050406030204" pitchFamily="18" charset="0"/>
                            </a:rPr>
                            <m:t> </m:t>
                          </m:r>
                          <m:r>
                            <a:rPr lang="en-US" sz="1200" i="1" smtClean="0">
                              <a:latin typeface="Cambria Math" panose="02040503050406030204" pitchFamily="18" charset="0"/>
                            </a:rPr>
                            <m:t>𝑢𝑛𝑖𝑞𝑢𝑒</m:t>
                          </m:r>
                          <m:r>
                            <a:rPr lang="en-US" sz="1200" i="1" smtClean="0">
                              <a:latin typeface="Cambria Math" panose="02040503050406030204" pitchFamily="18" charset="0"/>
                            </a:rPr>
                            <m:t> </m:t>
                          </m:r>
                          <m:r>
                            <a:rPr lang="en-US" sz="1200" i="1" smtClean="0">
                              <a:latin typeface="Cambria Math" panose="02040503050406030204" pitchFamily="18" charset="0"/>
                            </a:rPr>
                            <m:t>𝑝𝑙𝑎𝑛𝑡</m:t>
                          </m:r>
                          <m:r>
                            <a:rPr lang="en-US" sz="1200" i="1" smtClean="0">
                              <a:latin typeface="Cambria Math" panose="02040503050406030204" pitchFamily="18" charset="0"/>
                            </a:rPr>
                            <m:t> </m:t>
                          </m:r>
                          <m:r>
                            <a:rPr lang="en-US" sz="1200" i="1" smtClean="0">
                              <a:latin typeface="Cambria Math" panose="02040503050406030204" pitchFamily="18" charset="0"/>
                            </a:rPr>
                            <m:t>𝑠𝑝𝑒𝑐𝑖𝑒𝑠</m:t>
                          </m:r>
                        </m:num>
                        <m:den>
                          <m:r>
                            <a:rPr lang="en-US" sz="1200" i="1" smtClean="0">
                              <a:latin typeface="Cambria Math" panose="02040503050406030204" pitchFamily="18" charset="0"/>
                            </a:rPr>
                            <m:t>𝐶𝑟𝑜𝑝𝑝𝑖𝑛𝑔</m:t>
                          </m:r>
                          <m:r>
                            <a:rPr lang="en-US" sz="1200" i="1" smtClean="0">
                              <a:latin typeface="Cambria Math" panose="02040503050406030204" pitchFamily="18" charset="0"/>
                            </a:rPr>
                            <m:t> </m:t>
                          </m:r>
                          <m:r>
                            <a:rPr lang="en-US" sz="1200" i="1" smtClean="0">
                              <a:latin typeface="Cambria Math" panose="02040503050406030204" pitchFamily="18" charset="0"/>
                            </a:rPr>
                            <m:t>𝑦𝑒𝑎𝑟𝑠</m:t>
                          </m:r>
                        </m:den>
                      </m:f>
                    </m:oMath>
                  </m:oMathPara>
                </a14:m>
                <a:endParaRPr lang="en-US" sz="1200" dirty="0"/>
              </a:p>
            </p:txBody>
          </p:sp>
        </mc:Choice>
        <mc:Fallback>
          <p:sp>
            <p:nvSpPr>
              <p:cNvPr id="6" name="TextBox 5">
                <a:extLst>
                  <a:ext uri="{FF2B5EF4-FFF2-40B4-BE49-F238E27FC236}">
                    <a16:creationId xmlns:a16="http://schemas.microsoft.com/office/drawing/2014/main" id="{BC406837-541F-88AD-BADB-91EAA2984A63}"/>
                  </a:ext>
                </a:extLst>
              </p:cNvPr>
              <p:cNvSpPr txBox="1">
                <a:spLocks noRot="1" noChangeAspect="1" noMove="1" noResize="1" noEditPoints="1" noAdjustHandles="1" noChangeArrowheads="1" noChangeShapeType="1" noTextEdit="1"/>
              </p:cNvSpPr>
              <p:nvPr/>
            </p:nvSpPr>
            <p:spPr>
              <a:xfrm>
                <a:off x="1869380" y="1075814"/>
                <a:ext cx="2352182" cy="383438"/>
              </a:xfrm>
              <a:prstGeom prst="rect">
                <a:avLst/>
              </a:prstGeom>
              <a:blipFill>
                <a:blip r:embed="rId3"/>
                <a:stretch>
                  <a:fillRect l="-1295" t="-4762" r="-1813" b="-1746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E8F1AF64-2D55-12B4-E397-CEF3257A376D}"/>
              </a:ext>
            </a:extLst>
          </p:cNvPr>
          <p:cNvSpPr txBox="1"/>
          <p:nvPr/>
        </p:nvSpPr>
        <p:spPr>
          <a:xfrm>
            <a:off x="201316" y="1321808"/>
            <a:ext cx="1183272" cy="523220"/>
          </a:xfrm>
          <a:prstGeom prst="rect">
            <a:avLst/>
          </a:prstGeom>
          <a:noFill/>
        </p:spPr>
        <p:txBody>
          <a:bodyPr wrap="square" rtlCol="0">
            <a:spAutoFit/>
          </a:bodyPr>
          <a:lstStyle/>
          <a:p>
            <a:r>
              <a:rPr lang="en-US" sz="1400" dirty="0"/>
              <a:t>DI &lt; 1 = Low</a:t>
            </a:r>
          </a:p>
          <a:p>
            <a:r>
              <a:rPr lang="en-US" sz="1400" dirty="0"/>
              <a:t>DI &gt; 1 = High</a:t>
            </a:r>
          </a:p>
        </p:txBody>
      </p:sp>
      <p:graphicFrame>
        <p:nvGraphicFramePr>
          <p:cNvPr id="8" name="Table 7">
            <a:extLst>
              <a:ext uri="{FF2B5EF4-FFF2-40B4-BE49-F238E27FC236}">
                <a16:creationId xmlns:a16="http://schemas.microsoft.com/office/drawing/2014/main" id="{72B41376-226E-C400-7B32-FB135967FB1B}"/>
              </a:ext>
            </a:extLst>
          </p:cNvPr>
          <p:cNvGraphicFramePr>
            <a:graphicFrameLocks noGrp="1"/>
          </p:cNvGraphicFramePr>
          <p:nvPr>
            <p:extLst>
              <p:ext uri="{D42A27DB-BD31-4B8C-83A1-F6EECF244321}">
                <p14:modId xmlns:p14="http://schemas.microsoft.com/office/powerpoint/2010/main" val="4063707457"/>
              </p:ext>
            </p:extLst>
          </p:nvPr>
        </p:nvGraphicFramePr>
        <p:xfrm>
          <a:off x="201316" y="2612505"/>
          <a:ext cx="3954673" cy="2873559"/>
        </p:xfrm>
        <a:graphic>
          <a:graphicData uri="http://schemas.openxmlformats.org/drawingml/2006/table">
            <a:tbl>
              <a:tblPr>
                <a:tableStyleId>{5C22544A-7EE6-4342-B048-85BDC9FD1C3A}</a:tableStyleId>
              </a:tblPr>
              <a:tblGrid>
                <a:gridCol w="1204034">
                  <a:extLst>
                    <a:ext uri="{9D8B030D-6E8A-4147-A177-3AD203B41FA5}">
                      <a16:colId xmlns:a16="http://schemas.microsoft.com/office/drawing/2014/main" val="526287268"/>
                    </a:ext>
                  </a:extLst>
                </a:gridCol>
                <a:gridCol w="1365244">
                  <a:extLst>
                    <a:ext uri="{9D8B030D-6E8A-4147-A177-3AD203B41FA5}">
                      <a16:colId xmlns:a16="http://schemas.microsoft.com/office/drawing/2014/main" val="2150880162"/>
                    </a:ext>
                  </a:extLst>
                </a:gridCol>
                <a:gridCol w="1385395">
                  <a:extLst>
                    <a:ext uri="{9D8B030D-6E8A-4147-A177-3AD203B41FA5}">
                      <a16:colId xmlns:a16="http://schemas.microsoft.com/office/drawing/2014/main" val="3392245361"/>
                    </a:ext>
                  </a:extLst>
                </a:gridCol>
              </a:tblGrid>
              <a:tr h="637721">
                <a:tc gridSpan="3">
                  <a:txBody>
                    <a:bodyPr/>
                    <a:lstStyle/>
                    <a:p>
                      <a:pPr algn="ctr" fontAlgn="ctr"/>
                      <a:r>
                        <a:rPr lang="en-US" sz="1400" u="none" strike="noStrike" dirty="0">
                          <a:effectLst/>
                        </a:rPr>
                        <a:t>Cropping Intensity (CI)</a:t>
                      </a:r>
                      <a:endParaRPr lang="en-US" sz="1400" b="1" i="0" u="none" strike="noStrike" dirty="0">
                        <a:solidFill>
                          <a:srgbClr val="000000"/>
                        </a:solidFill>
                        <a:effectLst/>
                        <a:latin typeface="Times New Roman" panose="02020603050405020304" pitchFamily="18"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79685828"/>
                  </a:ext>
                </a:extLst>
              </a:tr>
              <a:tr h="397513">
                <a:tc>
                  <a:txBody>
                    <a:bodyPr/>
                    <a:lstStyle/>
                    <a:p>
                      <a:pPr algn="ctr" fontAlgn="b"/>
                      <a:r>
                        <a:rPr lang="en-US" sz="1200" u="none" strike="noStrike">
                          <a:effectLst/>
                        </a:rPr>
                        <a:t> Low</a:t>
                      </a:r>
                      <a:endParaRPr lang="en-US" sz="1200" b="1"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200" u="none" strike="noStrike">
                          <a:effectLst/>
                        </a:rPr>
                        <a:t>Medium</a:t>
                      </a:r>
                      <a:endParaRPr lang="en-US" sz="1200" b="1"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200" u="none" strike="noStrike" dirty="0">
                          <a:effectLst/>
                        </a:rPr>
                        <a:t>High</a:t>
                      </a:r>
                      <a:endParaRPr lang="en-US" sz="1200" b="1"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3311229361"/>
                  </a:ext>
                </a:extLst>
              </a:tr>
              <a:tr h="1439125">
                <a:tc>
                  <a:txBody>
                    <a:bodyPr/>
                    <a:lstStyle/>
                    <a:p>
                      <a:pPr algn="l" fontAlgn="ctr"/>
                      <a:r>
                        <a:rPr lang="en-US" sz="1200" u="none" strike="noStrike">
                          <a:effectLst/>
                        </a:rPr>
                        <a:t>Presence of at least two years of a perennial phase (≥2 years) that minimized tillage frequency than the intermediate category in the cropping sequence. </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200" u="none" strike="noStrike" dirty="0">
                          <a:effectLst/>
                        </a:rPr>
                        <a:t>Presence of annual cover crops, one cash crop with less tillage frequency than high category, and presence of a perennial phase (1 year) in the cropping sequence.</a:t>
                      </a:r>
                      <a:endParaRPr lang="en-US" sz="1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200" u="none" strike="noStrike" dirty="0">
                          <a:effectLst/>
                        </a:rPr>
                        <a:t>Presence of annual cover crops and at least two cash crops with frequent primary and secondary tillage before and during planting and absence of perennials in the cropping sequence.</a:t>
                      </a:r>
                      <a:endParaRPr lang="en-US" sz="12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604390994"/>
                  </a:ext>
                </a:extLst>
              </a:tr>
            </a:tbl>
          </a:graphicData>
        </a:graphic>
      </p:graphicFrame>
    </p:spTree>
    <p:extLst>
      <p:ext uri="{BB962C8B-B14F-4D97-AF65-F5344CB8AC3E}">
        <p14:creationId xmlns:p14="http://schemas.microsoft.com/office/powerpoint/2010/main" val="1955220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A251115-E55F-177E-DAED-71BCE7577639}"/>
              </a:ext>
            </a:extLst>
          </p:cNvPr>
          <p:cNvSpPr txBox="1"/>
          <p:nvPr/>
        </p:nvSpPr>
        <p:spPr>
          <a:xfrm>
            <a:off x="957072" y="0"/>
            <a:ext cx="6669024" cy="461665"/>
          </a:xfrm>
          <a:prstGeom prst="rect">
            <a:avLst/>
          </a:prstGeom>
          <a:noFill/>
        </p:spPr>
        <p:txBody>
          <a:bodyPr wrap="square" rtlCol="0">
            <a:spAutoFit/>
          </a:bodyPr>
          <a:lstStyle/>
          <a:p>
            <a:r>
              <a:rPr lang="en-US" sz="2400" b="1" dirty="0">
                <a:solidFill>
                  <a:srgbClr val="0070C0"/>
                </a:solidFill>
              </a:rPr>
              <a:t>Effect of Management of Grain Yield – WN</a:t>
            </a:r>
          </a:p>
        </p:txBody>
      </p:sp>
      <p:sp>
        <p:nvSpPr>
          <p:cNvPr id="8" name="TextBox 7">
            <a:extLst>
              <a:ext uri="{FF2B5EF4-FFF2-40B4-BE49-F238E27FC236}">
                <a16:creationId xmlns:a16="http://schemas.microsoft.com/office/drawing/2014/main" id="{12A63A09-6CD4-E60C-55DE-8617D03425E1}"/>
              </a:ext>
            </a:extLst>
          </p:cNvPr>
          <p:cNvSpPr txBox="1"/>
          <p:nvPr/>
        </p:nvSpPr>
        <p:spPr>
          <a:xfrm>
            <a:off x="201316" y="1014031"/>
            <a:ext cx="1709128" cy="307777"/>
          </a:xfrm>
          <a:prstGeom prst="rect">
            <a:avLst/>
          </a:prstGeom>
          <a:noFill/>
        </p:spPr>
        <p:txBody>
          <a:bodyPr wrap="square" rtlCol="0">
            <a:spAutoFit/>
          </a:bodyPr>
          <a:lstStyle/>
          <a:p>
            <a:r>
              <a:rPr lang="en-US" sz="1400" dirty="0"/>
              <a:t>Diversity index (DI) =</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7244C1B-08B3-E448-AD0E-79AE52BC2A8C}"/>
                  </a:ext>
                </a:extLst>
              </p:cNvPr>
              <p:cNvSpPr txBox="1"/>
              <p:nvPr/>
            </p:nvSpPr>
            <p:spPr>
              <a:xfrm>
                <a:off x="1939402" y="1014031"/>
                <a:ext cx="2352182" cy="38343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i="1" smtClean="0">
                              <a:latin typeface="Cambria Math" panose="02040503050406030204" pitchFamily="18" charset="0"/>
                            </a:rPr>
                            <m:t>𝛴</m:t>
                          </m:r>
                          <m:r>
                            <a:rPr lang="en-US" sz="1200" i="1" smtClean="0">
                              <a:latin typeface="Cambria Math" panose="02040503050406030204" pitchFamily="18" charset="0"/>
                            </a:rPr>
                            <m:t>𝑁𝑢𝑚𝑏𝑒𝑟</m:t>
                          </m:r>
                          <m:r>
                            <a:rPr lang="en-US" sz="1200" i="1" smtClean="0">
                              <a:latin typeface="Cambria Math" panose="02040503050406030204" pitchFamily="18" charset="0"/>
                            </a:rPr>
                            <m:t> </m:t>
                          </m:r>
                          <m:r>
                            <a:rPr lang="en-US" sz="1200" i="1" smtClean="0">
                              <a:latin typeface="Cambria Math" panose="02040503050406030204" pitchFamily="18" charset="0"/>
                            </a:rPr>
                            <m:t>𝑜𝑓</m:t>
                          </m:r>
                          <m:r>
                            <a:rPr lang="en-US" sz="1200" i="1" smtClean="0">
                              <a:latin typeface="Cambria Math" panose="02040503050406030204" pitchFamily="18" charset="0"/>
                            </a:rPr>
                            <m:t> </m:t>
                          </m:r>
                          <m:r>
                            <a:rPr lang="en-US" sz="1200" i="1" smtClean="0">
                              <a:latin typeface="Cambria Math" panose="02040503050406030204" pitchFamily="18" charset="0"/>
                            </a:rPr>
                            <m:t>𝑢𝑛𝑖𝑞𝑢𝑒</m:t>
                          </m:r>
                          <m:r>
                            <a:rPr lang="en-US" sz="1200" i="1" smtClean="0">
                              <a:latin typeface="Cambria Math" panose="02040503050406030204" pitchFamily="18" charset="0"/>
                            </a:rPr>
                            <m:t> </m:t>
                          </m:r>
                          <m:r>
                            <a:rPr lang="en-US" sz="1200" i="1" smtClean="0">
                              <a:latin typeface="Cambria Math" panose="02040503050406030204" pitchFamily="18" charset="0"/>
                            </a:rPr>
                            <m:t>𝑝𝑙𝑎𝑛𝑡</m:t>
                          </m:r>
                          <m:r>
                            <a:rPr lang="en-US" sz="1200" i="1" smtClean="0">
                              <a:latin typeface="Cambria Math" panose="02040503050406030204" pitchFamily="18" charset="0"/>
                            </a:rPr>
                            <m:t> </m:t>
                          </m:r>
                          <m:r>
                            <a:rPr lang="en-US" sz="1200" i="1" smtClean="0">
                              <a:latin typeface="Cambria Math" panose="02040503050406030204" pitchFamily="18" charset="0"/>
                            </a:rPr>
                            <m:t>𝑠𝑝𝑒𝑐𝑖𝑒𝑠</m:t>
                          </m:r>
                        </m:num>
                        <m:den>
                          <m:r>
                            <a:rPr lang="en-US" sz="1200" i="1" smtClean="0">
                              <a:latin typeface="Cambria Math" panose="02040503050406030204" pitchFamily="18" charset="0"/>
                            </a:rPr>
                            <m:t>𝐶𝑟𝑜𝑝𝑝𝑖𝑛𝑔</m:t>
                          </m:r>
                          <m:r>
                            <a:rPr lang="en-US" sz="1200" i="1" smtClean="0">
                              <a:latin typeface="Cambria Math" panose="02040503050406030204" pitchFamily="18" charset="0"/>
                            </a:rPr>
                            <m:t> </m:t>
                          </m:r>
                          <m:r>
                            <a:rPr lang="en-US" sz="1200" i="1" smtClean="0">
                              <a:latin typeface="Cambria Math" panose="02040503050406030204" pitchFamily="18" charset="0"/>
                            </a:rPr>
                            <m:t>𝑦𝑒𝑎𝑟𝑠</m:t>
                          </m:r>
                        </m:den>
                      </m:f>
                    </m:oMath>
                  </m:oMathPara>
                </a14:m>
                <a:endParaRPr lang="en-US" sz="1200" dirty="0"/>
              </a:p>
            </p:txBody>
          </p:sp>
        </mc:Choice>
        <mc:Fallback>
          <p:sp>
            <p:nvSpPr>
              <p:cNvPr id="9" name="TextBox 8">
                <a:extLst>
                  <a:ext uri="{FF2B5EF4-FFF2-40B4-BE49-F238E27FC236}">
                    <a16:creationId xmlns:a16="http://schemas.microsoft.com/office/drawing/2014/main" id="{27244C1B-08B3-E448-AD0E-79AE52BC2A8C}"/>
                  </a:ext>
                </a:extLst>
              </p:cNvPr>
              <p:cNvSpPr txBox="1">
                <a:spLocks noRot="1" noChangeAspect="1" noMove="1" noResize="1" noEditPoints="1" noAdjustHandles="1" noChangeArrowheads="1" noChangeShapeType="1" noTextEdit="1"/>
              </p:cNvSpPr>
              <p:nvPr/>
            </p:nvSpPr>
            <p:spPr>
              <a:xfrm>
                <a:off x="1939402" y="1014031"/>
                <a:ext cx="2352182" cy="383438"/>
              </a:xfrm>
              <a:prstGeom prst="rect">
                <a:avLst/>
              </a:prstGeom>
              <a:blipFill>
                <a:blip r:embed="rId2"/>
                <a:stretch>
                  <a:fillRect l="-1036" t="-4762" r="-1813" b="-1746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8CCBFCAE-00FF-E5CB-33F8-761CEF2CCAD4}"/>
              </a:ext>
            </a:extLst>
          </p:cNvPr>
          <p:cNvSpPr txBox="1"/>
          <p:nvPr/>
        </p:nvSpPr>
        <p:spPr>
          <a:xfrm>
            <a:off x="201316" y="1321808"/>
            <a:ext cx="1183272" cy="523220"/>
          </a:xfrm>
          <a:prstGeom prst="rect">
            <a:avLst/>
          </a:prstGeom>
          <a:noFill/>
        </p:spPr>
        <p:txBody>
          <a:bodyPr wrap="square" rtlCol="0">
            <a:spAutoFit/>
          </a:bodyPr>
          <a:lstStyle/>
          <a:p>
            <a:r>
              <a:rPr lang="en-US" sz="1400" dirty="0"/>
              <a:t>DI &lt; 1 = Low</a:t>
            </a:r>
          </a:p>
          <a:p>
            <a:r>
              <a:rPr lang="en-US" sz="1400" dirty="0"/>
              <a:t>DI &gt; 1 = High</a:t>
            </a:r>
          </a:p>
        </p:txBody>
      </p:sp>
      <p:sp>
        <p:nvSpPr>
          <p:cNvPr id="27" name="AutoShape 4">
            <a:extLst>
              <a:ext uri="{FF2B5EF4-FFF2-40B4-BE49-F238E27FC236}">
                <a16:creationId xmlns:a16="http://schemas.microsoft.com/office/drawing/2014/main" id="{210B076D-A8BF-9F8C-4E17-3C103F43EF4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8" name="Picture 27">
            <a:extLst>
              <a:ext uri="{FF2B5EF4-FFF2-40B4-BE49-F238E27FC236}">
                <a16:creationId xmlns:a16="http://schemas.microsoft.com/office/drawing/2014/main" id="{6228078C-74B8-EFB9-D050-D444CB0F7402}"/>
              </a:ext>
            </a:extLst>
          </p:cNvPr>
          <p:cNvPicPr>
            <a:picLocks noChangeAspect="1"/>
          </p:cNvPicPr>
          <p:nvPr/>
        </p:nvPicPr>
        <p:blipFill>
          <a:blip r:embed="rId3"/>
          <a:stretch>
            <a:fillRect/>
          </a:stretch>
        </p:blipFill>
        <p:spPr>
          <a:xfrm>
            <a:off x="5316803" y="841429"/>
            <a:ext cx="5260582" cy="5479942"/>
          </a:xfrm>
          <a:prstGeom prst="rect">
            <a:avLst/>
          </a:prstGeom>
        </p:spPr>
      </p:pic>
      <p:graphicFrame>
        <p:nvGraphicFramePr>
          <p:cNvPr id="29" name="Table 28">
            <a:extLst>
              <a:ext uri="{FF2B5EF4-FFF2-40B4-BE49-F238E27FC236}">
                <a16:creationId xmlns:a16="http://schemas.microsoft.com/office/drawing/2014/main" id="{A6A10353-175A-581E-69E7-BE24EAE45DC2}"/>
              </a:ext>
            </a:extLst>
          </p:cNvPr>
          <p:cNvGraphicFramePr>
            <a:graphicFrameLocks noGrp="1"/>
          </p:cNvGraphicFramePr>
          <p:nvPr>
            <p:extLst>
              <p:ext uri="{D42A27DB-BD31-4B8C-83A1-F6EECF244321}">
                <p14:modId xmlns:p14="http://schemas.microsoft.com/office/powerpoint/2010/main" val="1333599956"/>
              </p:ext>
            </p:extLst>
          </p:nvPr>
        </p:nvGraphicFramePr>
        <p:xfrm>
          <a:off x="201316" y="2612505"/>
          <a:ext cx="4613189" cy="2507799"/>
        </p:xfrm>
        <a:graphic>
          <a:graphicData uri="http://schemas.openxmlformats.org/drawingml/2006/table">
            <a:tbl>
              <a:tblPr>
                <a:tableStyleId>{5C22544A-7EE6-4342-B048-85BDC9FD1C3A}</a:tableStyleId>
              </a:tblPr>
              <a:tblGrid>
                <a:gridCol w="1404525">
                  <a:extLst>
                    <a:ext uri="{9D8B030D-6E8A-4147-A177-3AD203B41FA5}">
                      <a16:colId xmlns:a16="http://schemas.microsoft.com/office/drawing/2014/main" val="526287268"/>
                    </a:ext>
                  </a:extLst>
                </a:gridCol>
                <a:gridCol w="1592579">
                  <a:extLst>
                    <a:ext uri="{9D8B030D-6E8A-4147-A177-3AD203B41FA5}">
                      <a16:colId xmlns:a16="http://schemas.microsoft.com/office/drawing/2014/main" val="2150880162"/>
                    </a:ext>
                  </a:extLst>
                </a:gridCol>
                <a:gridCol w="1616085">
                  <a:extLst>
                    <a:ext uri="{9D8B030D-6E8A-4147-A177-3AD203B41FA5}">
                      <a16:colId xmlns:a16="http://schemas.microsoft.com/office/drawing/2014/main" val="3392245361"/>
                    </a:ext>
                  </a:extLst>
                </a:gridCol>
              </a:tblGrid>
              <a:tr h="637721">
                <a:tc gridSpan="3">
                  <a:txBody>
                    <a:bodyPr/>
                    <a:lstStyle/>
                    <a:p>
                      <a:pPr algn="ctr" fontAlgn="ctr"/>
                      <a:r>
                        <a:rPr lang="en-US" sz="1400" u="none" strike="noStrike" dirty="0">
                          <a:effectLst/>
                        </a:rPr>
                        <a:t>Cropping Intensity (CI)</a:t>
                      </a:r>
                      <a:endParaRPr lang="en-US" sz="1400" b="1" i="0" u="none" strike="noStrike" dirty="0">
                        <a:solidFill>
                          <a:srgbClr val="000000"/>
                        </a:solidFill>
                        <a:effectLst/>
                        <a:latin typeface="Times New Roman" panose="02020603050405020304" pitchFamily="18"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79685828"/>
                  </a:ext>
                </a:extLst>
              </a:tr>
              <a:tr h="397513">
                <a:tc>
                  <a:txBody>
                    <a:bodyPr/>
                    <a:lstStyle/>
                    <a:p>
                      <a:pPr algn="ctr" fontAlgn="b"/>
                      <a:r>
                        <a:rPr lang="en-US" sz="1200" u="none" strike="noStrike">
                          <a:effectLst/>
                        </a:rPr>
                        <a:t> Low</a:t>
                      </a:r>
                      <a:endParaRPr lang="en-US" sz="1200" b="1"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200" u="none" strike="noStrike">
                          <a:effectLst/>
                        </a:rPr>
                        <a:t>Medium</a:t>
                      </a:r>
                      <a:endParaRPr lang="en-US" sz="1200" b="1"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200" u="none" strike="noStrike">
                          <a:effectLst/>
                        </a:rPr>
                        <a:t>High</a:t>
                      </a:r>
                      <a:endParaRPr lang="en-US" sz="1200" b="1"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3311229361"/>
                  </a:ext>
                </a:extLst>
              </a:tr>
              <a:tr h="1439125">
                <a:tc>
                  <a:txBody>
                    <a:bodyPr/>
                    <a:lstStyle/>
                    <a:p>
                      <a:pPr algn="l" fontAlgn="ctr"/>
                      <a:r>
                        <a:rPr lang="en-US" sz="1200" u="none" strike="noStrike">
                          <a:effectLst/>
                        </a:rPr>
                        <a:t>Presence of at least two years of a perennial phase (≥2 years) that minimized tillage frequency than the intermediate category in the cropping sequence. </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200" u="none" strike="noStrike" dirty="0">
                          <a:effectLst/>
                        </a:rPr>
                        <a:t>Presence of annual cover crops, one cash crop with less tillage frequency than high category, and presence of a perennial phase (1 year) in the cropping sequence.</a:t>
                      </a:r>
                      <a:endParaRPr lang="en-US" sz="1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200" u="none" strike="noStrike" dirty="0">
                          <a:effectLst/>
                        </a:rPr>
                        <a:t>Presence of annual cover crops and at least two cash crops with frequent primary and secondary tillage before and during planting and absence of perennials in the cropping sequence.</a:t>
                      </a:r>
                      <a:endParaRPr lang="en-US" sz="12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604390994"/>
                  </a:ext>
                </a:extLst>
              </a:tr>
            </a:tbl>
          </a:graphicData>
        </a:graphic>
      </p:graphicFrame>
    </p:spTree>
    <p:extLst>
      <p:ext uri="{BB962C8B-B14F-4D97-AF65-F5344CB8AC3E}">
        <p14:creationId xmlns:p14="http://schemas.microsoft.com/office/powerpoint/2010/main" val="1930101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0B64A06-92E2-CDA9-B591-DA236C5E5B25}"/>
              </a:ext>
            </a:extLst>
          </p:cNvPr>
          <p:cNvSpPr txBox="1"/>
          <p:nvPr/>
        </p:nvSpPr>
        <p:spPr>
          <a:xfrm>
            <a:off x="838200" y="184805"/>
            <a:ext cx="7665720" cy="72959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400" b="1" kern="1200" dirty="0">
                <a:solidFill>
                  <a:srgbClr val="0070C0"/>
                </a:solidFill>
                <a:latin typeface="+mj-lt"/>
                <a:ea typeface="+mj-ea"/>
                <a:cs typeface="+mj-cs"/>
              </a:rPr>
              <a:t>Effect of management on other traits– IL&amp;IN </a:t>
            </a:r>
          </a:p>
        </p:txBody>
      </p:sp>
      <p:graphicFrame>
        <p:nvGraphicFramePr>
          <p:cNvPr id="3" name="Table 2">
            <a:extLst>
              <a:ext uri="{FF2B5EF4-FFF2-40B4-BE49-F238E27FC236}">
                <a16:creationId xmlns:a16="http://schemas.microsoft.com/office/drawing/2014/main" id="{FAEEA11B-5072-F491-AE11-EC35A2F70D14}"/>
              </a:ext>
            </a:extLst>
          </p:cNvPr>
          <p:cNvGraphicFramePr>
            <a:graphicFrameLocks noGrp="1"/>
          </p:cNvGraphicFramePr>
          <p:nvPr>
            <p:extLst>
              <p:ext uri="{D42A27DB-BD31-4B8C-83A1-F6EECF244321}">
                <p14:modId xmlns:p14="http://schemas.microsoft.com/office/powerpoint/2010/main" val="4113507612"/>
              </p:ext>
            </p:extLst>
          </p:nvPr>
        </p:nvGraphicFramePr>
        <p:xfrm>
          <a:off x="838200" y="1305930"/>
          <a:ext cx="9484758" cy="4450311"/>
        </p:xfrm>
        <a:graphic>
          <a:graphicData uri="http://schemas.openxmlformats.org/drawingml/2006/table">
            <a:tbl>
              <a:tblPr>
                <a:tableStyleId>{8EC20E35-A176-4012-BC5E-935CFFF8708E}</a:tableStyleId>
              </a:tblPr>
              <a:tblGrid>
                <a:gridCol w="1098927">
                  <a:extLst>
                    <a:ext uri="{9D8B030D-6E8A-4147-A177-3AD203B41FA5}">
                      <a16:colId xmlns:a16="http://schemas.microsoft.com/office/drawing/2014/main" val="495501702"/>
                    </a:ext>
                  </a:extLst>
                </a:gridCol>
                <a:gridCol w="840333">
                  <a:extLst>
                    <a:ext uri="{9D8B030D-6E8A-4147-A177-3AD203B41FA5}">
                      <a16:colId xmlns:a16="http://schemas.microsoft.com/office/drawing/2014/main" val="3712097040"/>
                    </a:ext>
                  </a:extLst>
                </a:gridCol>
                <a:gridCol w="1211802">
                  <a:extLst>
                    <a:ext uri="{9D8B030D-6E8A-4147-A177-3AD203B41FA5}">
                      <a16:colId xmlns:a16="http://schemas.microsoft.com/office/drawing/2014/main" val="832552964"/>
                    </a:ext>
                  </a:extLst>
                </a:gridCol>
                <a:gridCol w="791712">
                  <a:extLst>
                    <a:ext uri="{9D8B030D-6E8A-4147-A177-3AD203B41FA5}">
                      <a16:colId xmlns:a16="http://schemas.microsoft.com/office/drawing/2014/main" val="840355489"/>
                    </a:ext>
                  </a:extLst>
                </a:gridCol>
                <a:gridCol w="791712">
                  <a:extLst>
                    <a:ext uri="{9D8B030D-6E8A-4147-A177-3AD203B41FA5}">
                      <a16:colId xmlns:a16="http://schemas.microsoft.com/office/drawing/2014/main" val="4178842814"/>
                    </a:ext>
                  </a:extLst>
                </a:gridCol>
                <a:gridCol w="791712">
                  <a:extLst>
                    <a:ext uri="{9D8B030D-6E8A-4147-A177-3AD203B41FA5}">
                      <a16:colId xmlns:a16="http://schemas.microsoft.com/office/drawing/2014/main" val="3394689290"/>
                    </a:ext>
                  </a:extLst>
                </a:gridCol>
                <a:gridCol w="791712">
                  <a:extLst>
                    <a:ext uri="{9D8B030D-6E8A-4147-A177-3AD203B41FA5}">
                      <a16:colId xmlns:a16="http://schemas.microsoft.com/office/drawing/2014/main" val="1938964829"/>
                    </a:ext>
                  </a:extLst>
                </a:gridCol>
                <a:gridCol w="791712">
                  <a:extLst>
                    <a:ext uri="{9D8B030D-6E8A-4147-A177-3AD203B41FA5}">
                      <a16:colId xmlns:a16="http://schemas.microsoft.com/office/drawing/2014/main" val="3695650991"/>
                    </a:ext>
                  </a:extLst>
                </a:gridCol>
                <a:gridCol w="791712">
                  <a:extLst>
                    <a:ext uri="{9D8B030D-6E8A-4147-A177-3AD203B41FA5}">
                      <a16:colId xmlns:a16="http://schemas.microsoft.com/office/drawing/2014/main" val="2478654312"/>
                    </a:ext>
                  </a:extLst>
                </a:gridCol>
                <a:gridCol w="791712">
                  <a:extLst>
                    <a:ext uri="{9D8B030D-6E8A-4147-A177-3AD203B41FA5}">
                      <a16:colId xmlns:a16="http://schemas.microsoft.com/office/drawing/2014/main" val="3625869784"/>
                    </a:ext>
                  </a:extLst>
                </a:gridCol>
                <a:gridCol w="791712">
                  <a:extLst>
                    <a:ext uri="{9D8B030D-6E8A-4147-A177-3AD203B41FA5}">
                      <a16:colId xmlns:a16="http://schemas.microsoft.com/office/drawing/2014/main" val="912305679"/>
                    </a:ext>
                  </a:extLst>
                </a:gridCol>
              </a:tblGrid>
              <a:tr h="261783">
                <a:tc>
                  <a:txBody>
                    <a:bodyPr/>
                    <a:lstStyle/>
                    <a:p>
                      <a:pPr algn="ctr" fontAlgn="b"/>
                      <a:r>
                        <a:rPr lang="en-US" sz="1300" b="1" u="none" strike="noStrike">
                          <a:solidFill>
                            <a:srgbClr val="000000"/>
                          </a:solidFill>
                          <a:effectLst/>
                        </a:rPr>
                        <a:t>Management</a:t>
                      </a:r>
                      <a:endParaRPr lang="en-US" sz="1300" b="1"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1" u="none" strike="noStrike" dirty="0">
                          <a:solidFill>
                            <a:srgbClr val="000000"/>
                          </a:solidFill>
                          <a:effectLst/>
                        </a:rPr>
                        <a:t>Levels</a:t>
                      </a:r>
                      <a:endParaRPr lang="en-US" sz="1300" b="1" i="0" u="none" strike="noStrike" dirty="0">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1" u="none" strike="noStrike" dirty="0">
                          <a:solidFill>
                            <a:srgbClr val="000000"/>
                          </a:solidFill>
                          <a:effectLst/>
                        </a:rPr>
                        <a:t>PHT</a:t>
                      </a:r>
                      <a:endParaRPr lang="en-US" sz="1300" b="1" i="0" u="none" strike="noStrike" dirty="0">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1" u="none" strike="noStrike" dirty="0">
                          <a:solidFill>
                            <a:srgbClr val="000000"/>
                          </a:solidFill>
                          <a:effectLst/>
                        </a:rPr>
                        <a:t>EHT</a:t>
                      </a:r>
                      <a:endParaRPr lang="en-US" sz="1300" b="1" i="0" u="none" strike="noStrike" dirty="0">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1" u="none" strike="noStrike">
                          <a:solidFill>
                            <a:srgbClr val="000000"/>
                          </a:solidFill>
                          <a:effectLst/>
                        </a:rPr>
                        <a:t>SDL</a:t>
                      </a:r>
                      <a:endParaRPr lang="en-US" sz="1300" b="1"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1" u="none" strike="noStrike">
                          <a:solidFill>
                            <a:srgbClr val="000000"/>
                          </a:solidFill>
                          <a:effectLst/>
                        </a:rPr>
                        <a:t>SDS</a:t>
                      </a:r>
                      <a:endParaRPr lang="en-US" sz="1300" b="1"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1" u="none" strike="noStrike">
                          <a:solidFill>
                            <a:srgbClr val="000000"/>
                          </a:solidFill>
                          <a:effectLst/>
                        </a:rPr>
                        <a:t>TWT</a:t>
                      </a:r>
                      <a:endParaRPr lang="en-US" sz="1300" b="1"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1" u="none" strike="noStrike">
                          <a:solidFill>
                            <a:srgbClr val="000000"/>
                          </a:solidFill>
                          <a:effectLst/>
                        </a:rPr>
                        <a:t>KWT300</a:t>
                      </a:r>
                      <a:endParaRPr lang="en-US" sz="1300" b="1"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1" u="none" strike="noStrike">
                          <a:solidFill>
                            <a:srgbClr val="000000"/>
                          </a:solidFill>
                          <a:effectLst/>
                        </a:rPr>
                        <a:t>PRO</a:t>
                      </a:r>
                      <a:endParaRPr lang="en-US" sz="1300" b="1"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1" u="none" strike="noStrike">
                          <a:solidFill>
                            <a:srgbClr val="000000"/>
                          </a:solidFill>
                          <a:effectLst/>
                        </a:rPr>
                        <a:t>OIL</a:t>
                      </a:r>
                      <a:endParaRPr lang="en-US" sz="1300" b="1"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1" u="none" strike="noStrike">
                          <a:solidFill>
                            <a:srgbClr val="000000"/>
                          </a:solidFill>
                          <a:effectLst/>
                        </a:rPr>
                        <a:t>STA</a:t>
                      </a:r>
                      <a:endParaRPr lang="en-US" sz="1300" b="1" i="0" u="none" strike="noStrike">
                        <a:solidFill>
                          <a:srgbClr val="000000"/>
                        </a:solidFill>
                        <a:effectLst/>
                        <a:latin typeface="Calibri" panose="020F0502020204030204" pitchFamily="34" charset="0"/>
                      </a:endParaRPr>
                    </a:p>
                  </a:txBody>
                  <a:tcPr marL="11666" marR="11666" marT="11666" marB="0" anchor="b"/>
                </a:tc>
                <a:extLst>
                  <a:ext uri="{0D108BD9-81ED-4DB2-BD59-A6C34878D82A}">
                    <a16:rowId xmlns:a16="http://schemas.microsoft.com/office/drawing/2014/main" val="3539263620"/>
                  </a:ext>
                </a:extLst>
              </a:tr>
              <a:tr h="261783">
                <a:tc rowSpan="3">
                  <a:txBody>
                    <a:bodyPr/>
                    <a:lstStyle/>
                    <a:p>
                      <a:pPr algn="ctr" fontAlgn="b"/>
                      <a:r>
                        <a:rPr lang="en-US" sz="1300" b="1" u="none" strike="noStrike">
                          <a:solidFill>
                            <a:srgbClr val="000000"/>
                          </a:solidFill>
                          <a:effectLst/>
                        </a:rPr>
                        <a:t>FS</a:t>
                      </a:r>
                      <a:endParaRPr lang="en-US" sz="1300" b="1"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Animal</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231 ab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103.1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21.8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19.6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12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72.9 c</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8.6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3.9 ab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71.6 a</a:t>
                      </a:r>
                      <a:endParaRPr lang="en-US" sz="1300" b="0" i="0" u="none" strike="noStrike">
                        <a:solidFill>
                          <a:srgbClr val="000000"/>
                        </a:solidFill>
                        <a:effectLst/>
                        <a:latin typeface="Calibri" panose="020F0502020204030204" pitchFamily="34" charset="0"/>
                      </a:endParaRPr>
                    </a:p>
                  </a:txBody>
                  <a:tcPr marL="11666" marR="11666" marT="11666" marB="0" anchor="b"/>
                </a:tc>
                <a:extLst>
                  <a:ext uri="{0D108BD9-81ED-4DB2-BD59-A6C34878D82A}">
                    <a16:rowId xmlns:a16="http://schemas.microsoft.com/office/drawing/2014/main" val="2459298820"/>
                  </a:ext>
                </a:extLst>
              </a:tr>
              <a:tr h="261783">
                <a:tc vMerge="1">
                  <a:txBody>
                    <a:bodyPr/>
                    <a:lstStyle/>
                    <a:p>
                      <a:endParaRPr lang="en-US"/>
                    </a:p>
                  </a:txBody>
                  <a:tcPr/>
                </a:tc>
                <a:tc>
                  <a:txBody>
                    <a:bodyPr/>
                    <a:lstStyle/>
                    <a:p>
                      <a:pPr algn="ctr" fontAlgn="b"/>
                      <a:r>
                        <a:rPr lang="en-US" sz="1300" b="0" u="none" strike="noStrike">
                          <a:solidFill>
                            <a:srgbClr val="000000"/>
                          </a:solidFill>
                          <a:effectLst/>
                        </a:rPr>
                        <a:t>Mix</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235.1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109.2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21.8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19.6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11.8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79.6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8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4.1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68.8 b</a:t>
                      </a:r>
                      <a:endParaRPr lang="en-US" sz="1300" b="0" i="0" u="none" strike="noStrike">
                        <a:solidFill>
                          <a:srgbClr val="000000"/>
                        </a:solidFill>
                        <a:effectLst/>
                        <a:latin typeface="Calibri" panose="020F0502020204030204" pitchFamily="34" charset="0"/>
                      </a:endParaRPr>
                    </a:p>
                  </a:txBody>
                  <a:tcPr marL="11666" marR="11666" marT="11666" marB="0" anchor="b"/>
                </a:tc>
                <a:extLst>
                  <a:ext uri="{0D108BD9-81ED-4DB2-BD59-A6C34878D82A}">
                    <a16:rowId xmlns:a16="http://schemas.microsoft.com/office/drawing/2014/main" val="3371976407"/>
                  </a:ext>
                </a:extLst>
              </a:tr>
              <a:tr h="261783">
                <a:tc vMerge="1">
                  <a:txBody>
                    <a:bodyPr/>
                    <a:lstStyle/>
                    <a:p>
                      <a:endParaRPr lang="en-US"/>
                    </a:p>
                  </a:txBody>
                  <a:tcPr/>
                </a:tc>
                <a:tc>
                  <a:txBody>
                    <a:bodyPr/>
                    <a:lstStyle/>
                    <a:p>
                      <a:pPr algn="ctr" fontAlgn="b"/>
                      <a:r>
                        <a:rPr lang="en-US" sz="1300" b="0" u="none" strike="noStrike">
                          <a:solidFill>
                            <a:srgbClr val="000000"/>
                          </a:solidFill>
                          <a:effectLst/>
                        </a:rPr>
                        <a:t>Green</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223.3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110.4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20.4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18.3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9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76.1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7.3 c</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3.8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70.9 a</a:t>
                      </a:r>
                      <a:endParaRPr lang="en-US" sz="1300" b="0" i="0" u="none" strike="noStrike">
                        <a:solidFill>
                          <a:srgbClr val="000000"/>
                        </a:solidFill>
                        <a:effectLst/>
                        <a:latin typeface="Calibri" panose="020F0502020204030204" pitchFamily="34" charset="0"/>
                      </a:endParaRPr>
                    </a:p>
                  </a:txBody>
                  <a:tcPr marL="11666" marR="11666" marT="11666" marB="0" anchor="b"/>
                </a:tc>
                <a:extLst>
                  <a:ext uri="{0D108BD9-81ED-4DB2-BD59-A6C34878D82A}">
                    <a16:rowId xmlns:a16="http://schemas.microsoft.com/office/drawing/2014/main" val="879609862"/>
                  </a:ext>
                </a:extLst>
              </a:tr>
              <a:tr h="261783">
                <a:tc rowSpan="3">
                  <a:txBody>
                    <a:bodyPr/>
                    <a:lstStyle/>
                    <a:p>
                      <a:pPr algn="ctr" fontAlgn="b"/>
                      <a:r>
                        <a:rPr lang="en-US" sz="1300" b="1" u="none" strike="noStrike">
                          <a:solidFill>
                            <a:srgbClr val="000000"/>
                          </a:solidFill>
                          <a:effectLst/>
                        </a:rPr>
                        <a:t>WRT</a:t>
                      </a:r>
                      <a:endParaRPr lang="en-US" sz="1300" b="1"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Low</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245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111.1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22.1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19.8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12.3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76.7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7.9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4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69.6 a</a:t>
                      </a:r>
                      <a:endParaRPr lang="en-US" sz="1300" b="0" i="0" u="none" strike="noStrike">
                        <a:solidFill>
                          <a:srgbClr val="000000"/>
                        </a:solidFill>
                        <a:effectLst/>
                        <a:latin typeface="Calibri" panose="020F0502020204030204" pitchFamily="34" charset="0"/>
                      </a:endParaRPr>
                    </a:p>
                  </a:txBody>
                  <a:tcPr marL="11666" marR="11666" marT="11666" marB="0" anchor="b"/>
                </a:tc>
                <a:extLst>
                  <a:ext uri="{0D108BD9-81ED-4DB2-BD59-A6C34878D82A}">
                    <a16:rowId xmlns:a16="http://schemas.microsoft.com/office/drawing/2014/main" val="229309740"/>
                  </a:ext>
                </a:extLst>
              </a:tr>
              <a:tr h="261783">
                <a:tc vMerge="1">
                  <a:txBody>
                    <a:bodyPr/>
                    <a:lstStyle/>
                    <a:p>
                      <a:endParaRPr lang="en-US"/>
                    </a:p>
                  </a:txBody>
                  <a:tcPr/>
                </a:tc>
                <a:tc>
                  <a:txBody>
                    <a:bodyPr/>
                    <a:lstStyle/>
                    <a:p>
                      <a:pPr algn="ctr" fontAlgn="b"/>
                      <a:r>
                        <a:rPr lang="en-US" sz="1300" b="0" u="none" strike="noStrike">
                          <a:solidFill>
                            <a:srgbClr val="000000"/>
                          </a:solidFill>
                          <a:effectLst/>
                        </a:rPr>
                        <a:t>Moderate</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226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106.8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21.2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19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10.6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77.1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7.9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4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69.6 a</a:t>
                      </a:r>
                      <a:endParaRPr lang="en-US" sz="1300" b="0" i="0" u="none" strike="noStrike">
                        <a:solidFill>
                          <a:srgbClr val="000000"/>
                        </a:solidFill>
                        <a:effectLst/>
                        <a:latin typeface="Calibri" panose="020F0502020204030204" pitchFamily="34" charset="0"/>
                      </a:endParaRPr>
                    </a:p>
                  </a:txBody>
                  <a:tcPr marL="11666" marR="11666" marT="11666" marB="0" anchor="b"/>
                </a:tc>
                <a:extLst>
                  <a:ext uri="{0D108BD9-81ED-4DB2-BD59-A6C34878D82A}">
                    <a16:rowId xmlns:a16="http://schemas.microsoft.com/office/drawing/2014/main" val="1881156457"/>
                  </a:ext>
                </a:extLst>
              </a:tr>
              <a:tr h="261783">
                <a:tc vMerge="1">
                  <a:txBody>
                    <a:bodyPr/>
                    <a:lstStyle/>
                    <a:p>
                      <a:endParaRPr lang="en-US"/>
                    </a:p>
                  </a:txBody>
                  <a:tcPr/>
                </a:tc>
                <a:tc>
                  <a:txBody>
                    <a:bodyPr/>
                    <a:lstStyle/>
                    <a:p>
                      <a:pPr algn="ctr" fontAlgn="b"/>
                      <a:r>
                        <a:rPr lang="en-US" sz="1300" b="0" u="none" strike="noStrike">
                          <a:solidFill>
                            <a:srgbClr val="000000"/>
                          </a:solidFill>
                          <a:effectLst/>
                        </a:rPr>
                        <a:t>High</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216.4 c</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105.3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21.3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19.1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10.6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83.4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8.3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3.9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69.8 a</a:t>
                      </a:r>
                      <a:endParaRPr lang="en-US" sz="1300" b="0" i="0" u="none" strike="noStrike">
                        <a:solidFill>
                          <a:srgbClr val="000000"/>
                        </a:solidFill>
                        <a:effectLst/>
                        <a:latin typeface="Calibri" panose="020F0502020204030204" pitchFamily="34" charset="0"/>
                      </a:endParaRPr>
                    </a:p>
                  </a:txBody>
                  <a:tcPr marL="11666" marR="11666" marT="11666" marB="0" anchor="b"/>
                </a:tc>
                <a:extLst>
                  <a:ext uri="{0D108BD9-81ED-4DB2-BD59-A6C34878D82A}">
                    <a16:rowId xmlns:a16="http://schemas.microsoft.com/office/drawing/2014/main" val="2324559793"/>
                  </a:ext>
                </a:extLst>
              </a:tr>
              <a:tr h="261783">
                <a:tc rowSpan="3">
                  <a:txBody>
                    <a:bodyPr/>
                    <a:lstStyle/>
                    <a:p>
                      <a:pPr algn="ctr" fontAlgn="b"/>
                      <a:r>
                        <a:rPr lang="en-US" sz="1300" b="1" u="none" strike="noStrike">
                          <a:solidFill>
                            <a:srgbClr val="000000"/>
                          </a:solidFill>
                          <a:effectLst/>
                        </a:rPr>
                        <a:t>Dens</a:t>
                      </a:r>
                      <a:endParaRPr lang="en-US" sz="1300" b="1"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Low</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234.2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109.5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21.9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19.7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11.5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77.2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8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4.1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69.6 a</a:t>
                      </a:r>
                      <a:endParaRPr lang="en-US" sz="1300" b="0" i="0" u="none" strike="noStrike">
                        <a:solidFill>
                          <a:srgbClr val="000000"/>
                        </a:solidFill>
                        <a:effectLst/>
                        <a:latin typeface="Calibri" panose="020F0502020204030204" pitchFamily="34" charset="0"/>
                      </a:endParaRPr>
                    </a:p>
                  </a:txBody>
                  <a:tcPr marL="11666" marR="11666" marT="11666" marB="0" anchor="b"/>
                </a:tc>
                <a:extLst>
                  <a:ext uri="{0D108BD9-81ED-4DB2-BD59-A6C34878D82A}">
                    <a16:rowId xmlns:a16="http://schemas.microsoft.com/office/drawing/2014/main" val="78001324"/>
                  </a:ext>
                </a:extLst>
              </a:tr>
              <a:tr h="261783">
                <a:tc vMerge="1">
                  <a:txBody>
                    <a:bodyPr/>
                    <a:lstStyle/>
                    <a:p>
                      <a:endParaRPr lang="en-US"/>
                    </a:p>
                  </a:txBody>
                  <a:tcPr/>
                </a:tc>
                <a:tc>
                  <a:txBody>
                    <a:bodyPr/>
                    <a:lstStyle/>
                    <a:p>
                      <a:pPr algn="ctr" fontAlgn="b"/>
                      <a:r>
                        <a:rPr lang="en-US" sz="1300" b="0" u="none" strike="noStrike">
                          <a:solidFill>
                            <a:srgbClr val="000000"/>
                          </a:solidFill>
                          <a:effectLst/>
                        </a:rPr>
                        <a:t>Medium</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229.8 ab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101.5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20.9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18.7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11.3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78.5 ab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8.3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4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69.5 a</a:t>
                      </a:r>
                      <a:endParaRPr lang="en-US" sz="1300" b="0" i="0" u="none" strike="noStrike">
                        <a:solidFill>
                          <a:srgbClr val="000000"/>
                        </a:solidFill>
                        <a:effectLst/>
                        <a:latin typeface="Calibri" panose="020F0502020204030204" pitchFamily="34" charset="0"/>
                      </a:endParaRPr>
                    </a:p>
                  </a:txBody>
                  <a:tcPr marL="11666" marR="11666" marT="11666" marB="0" anchor="b"/>
                </a:tc>
                <a:extLst>
                  <a:ext uri="{0D108BD9-81ED-4DB2-BD59-A6C34878D82A}">
                    <a16:rowId xmlns:a16="http://schemas.microsoft.com/office/drawing/2014/main" val="2879292995"/>
                  </a:ext>
                </a:extLst>
              </a:tr>
              <a:tr h="261783">
                <a:tc vMerge="1">
                  <a:txBody>
                    <a:bodyPr/>
                    <a:lstStyle/>
                    <a:p>
                      <a:endParaRPr lang="en-US"/>
                    </a:p>
                  </a:txBody>
                  <a:tcPr/>
                </a:tc>
                <a:tc>
                  <a:txBody>
                    <a:bodyPr/>
                    <a:lstStyle/>
                    <a:p>
                      <a:pPr algn="ctr" fontAlgn="b"/>
                      <a:r>
                        <a:rPr lang="en-US" sz="1300" b="0" u="none" strike="noStrike">
                          <a:solidFill>
                            <a:srgbClr val="000000"/>
                          </a:solidFill>
                          <a:effectLst/>
                        </a:rPr>
                        <a:t>High</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223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110.2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19.9 c</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17.8 c</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9.7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81.7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7.6 c</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3.6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69.9 a</a:t>
                      </a:r>
                      <a:endParaRPr lang="en-US" sz="1300" b="0" i="0" u="none" strike="noStrike">
                        <a:solidFill>
                          <a:srgbClr val="000000"/>
                        </a:solidFill>
                        <a:effectLst/>
                        <a:latin typeface="Calibri" panose="020F0502020204030204" pitchFamily="34" charset="0"/>
                      </a:endParaRPr>
                    </a:p>
                  </a:txBody>
                  <a:tcPr marL="11666" marR="11666" marT="11666" marB="0" anchor="b"/>
                </a:tc>
                <a:extLst>
                  <a:ext uri="{0D108BD9-81ED-4DB2-BD59-A6C34878D82A}">
                    <a16:rowId xmlns:a16="http://schemas.microsoft.com/office/drawing/2014/main" val="2094291358"/>
                  </a:ext>
                </a:extLst>
              </a:tr>
              <a:tr h="261783">
                <a:tc rowSpan="3">
                  <a:txBody>
                    <a:bodyPr/>
                    <a:lstStyle/>
                    <a:p>
                      <a:pPr algn="ctr" fontAlgn="b"/>
                      <a:r>
                        <a:rPr lang="en-US" sz="1300" b="1" u="none" strike="noStrike">
                          <a:solidFill>
                            <a:srgbClr val="000000"/>
                          </a:solidFill>
                          <a:effectLst/>
                        </a:rPr>
                        <a:t>CI</a:t>
                      </a:r>
                      <a:endParaRPr lang="en-US" sz="1300" b="1"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High</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230.6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105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21.4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19.2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11.2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76.2 c</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8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4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70.2 a</a:t>
                      </a:r>
                      <a:endParaRPr lang="en-US" sz="1300" b="0" i="0" u="none" strike="noStrike">
                        <a:solidFill>
                          <a:srgbClr val="000000"/>
                        </a:solidFill>
                        <a:effectLst/>
                        <a:latin typeface="Calibri" panose="020F0502020204030204" pitchFamily="34" charset="0"/>
                      </a:endParaRPr>
                    </a:p>
                  </a:txBody>
                  <a:tcPr marL="11666" marR="11666" marT="11666" marB="0" anchor="b"/>
                </a:tc>
                <a:extLst>
                  <a:ext uri="{0D108BD9-81ED-4DB2-BD59-A6C34878D82A}">
                    <a16:rowId xmlns:a16="http://schemas.microsoft.com/office/drawing/2014/main" val="4025594884"/>
                  </a:ext>
                </a:extLst>
              </a:tr>
              <a:tr h="261783">
                <a:tc vMerge="1">
                  <a:txBody>
                    <a:bodyPr/>
                    <a:lstStyle/>
                    <a:p>
                      <a:endParaRPr lang="en-US"/>
                    </a:p>
                  </a:txBody>
                  <a:tcPr/>
                </a:tc>
                <a:tc>
                  <a:txBody>
                    <a:bodyPr/>
                    <a:lstStyle/>
                    <a:p>
                      <a:pPr algn="ctr" fontAlgn="b"/>
                      <a:r>
                        <a:rPr lang="en-US" sz="1300" b="0" u="none" strike="noStrike">
                          <a:solidFill>
                            <a:srgbClr val="000000"/>
                          </a:solidFill>
                          <a:effectLst/>
                        </a:rPr>
                        <a:t>Medium</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239.6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119.2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22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19.7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12.1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79.9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7.6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4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67.1 b</a:t>
                      </a:r>
                      <a:endParaRPr lang="en-US" sz="1300" b="0" i="0" u="none" strike="noStrike">
                        <a:solidFill>
                          <a:srgbClr val="000000"/>
                        </a:solidFill>
                        <a:effectLst/>
                        <a:latin typeface="Calibri" panose="020F0502020204030204" pitchFamily="34" charset="0"/>
                      </a:endParaRPr>
                    </a:p>
                  </a:txBody>
                  <a:tcPr marL="11666" marR="11666" marT="11666" marB="0" anchor="b"/>
                </a:tc>
                <a:extLst>
                  <a:ext uri="{0D108BD9-81ED-4DB2-BD59-A6C34878D82A}">
                    <a16:rowId xmlns:a16="http://schemas.microsoft.com/office/drawing/2014/main" val="3214402357"/>
                  </a:ext>
                </a:extLst>
              </a:tr>
              <a:tr h="261783">
                <a:tc vMerge="1">
                  <a:txBody>
                    <a:bodyPr/>
                    <a:lstStyle/>
                    <a:p>
                      <a:endParaRPr lang="en-US"/>
                    </a:p>
                  </a:txBody>
                  <a:tcPr/>
                </a:tc>
                <a:tc>
                  <a:txBody>
                    <a:bodyPr/>
                    <a:lstStyle/>
                    <a:p>
                      <a:pPr algn="ctr" fontAlgn="b"/>
                      <a:r>
                        <a:rPr lang="en-US" sz="1300" b="0" u="none" strike="noStrike">
                          <a:solidFill>
                            <a:srgbClr val="000000"/>
                          </a:solidFill>
                          <a:effectLst/>
                        </a:rPr>
                        <a:t>Low</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236.8 ab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120.2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22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19.8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10.9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87.6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8.2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4.1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68.4 b</a:t>
                      </a:r>
                      <a:endParaRPr lang="en-US" sz="1300" b="0" i="0" u="none" strike="noStrike">
                        <a:solidFill>
                          <a:srgbClr val="000000"/>
                        </a:solidFill>
                        <a:effectLst/>
                        <a:latin typeface="Calibri" panose="020F0502020204030204" pitchFamily="34" charset="0"/>
                      </a:endParaRPr>
                    </a:p>
                  </a:txBody>
                  <a:tcPr marL="11666" marR="11666" marT="11666" marB="0" anchor="b"/>
                </a:tc>
                <a:extLst>
                  <a:ext uri="{0D108BD9-81ED-4DB2-BD59-A6C34878D82A}">
                    <a16:rowId xmlns:a16="http://schemas.microsoft.com/office/drawing/2014/main" val="99173133"/>
                  </a:ext>
                </a:extLst>
              </a:tr>
              <a:tr h="261783">
                <a:tc rowSpan="2">
                  <a:txBody>
                    <a:bodyPr/>
                    <a:lstStyle/>
                    <a:p>
                      <a:pPr algn="ctr" fontAlgn="b"/>
                      <a:r>
                        <a:rPr lang="en-US" sz="1300" b="1" u="none" strike="noStrike">
                          <a:solidFill>
                            <a:srgbClr val="000000"/>
                          </a:solidFill>
                          <a:effectLst/>
                        </a:rPr>
                        <a:t>CD</a:t>
                      </a:r>
                      <a:endParaRPr lang="en-US" sz="1300" b="1"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High</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235.8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109.9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21.9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19.7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12.1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79.6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8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4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69.2 b</a:t>
                      </a:r>
                      <a:endParaRPr lang="en-US" sz="1300" b="0" i="0" u="none" strike="noStrike">
                        <a:solidFill>
                          <a:srgbClr val="000000"/>
                        </a:solidFill>
                        <a:effectLst/>
                        <a:latin typeface="Calibri" panose="020F0502020204030204" pitchFamily="34" charset="0"/>
                      </a:endParaRPr>
                    </a:p>
                  </a:txBody>
                  <a:tcPr marL="11666" marR="11666" marT="11666" marB="0" anchor="b"/>
                </a:tc>
                <a:extLst>
                  <a:ext uri="{0D108BD9-81ED-4DB2-BD59-A6C34878D82A}">
                    <a16:rowId xmlns:a16="http://schemas.microsoft.com/office/drawing/2014/main" val="1351178623"/>
                  </a:ext>
                </a:extLst>
              </a:tr>
              <a:tr h="261783">
                <a:tc vMerge="1">
                  <a:txBody>
                    <a:bodyPr/>
                    <a:lstStyle/>
                    <a:p>
                      <a:endParaRPr lang="en-US"/>
                    </a:p>
                  </a:txBody>
                  <a:tcPr/>
                </a:tc>
                <a:tc>
                  <a:txBody>
                    <a:bodyPr/>
                    <a:lstStyle/>
                    <a:p>
                      <a:pPr algn="ctr" fontAlgn="b"/>
                      <a:r>
                        <a:rPr lang="en-US" sz="1300" b="0" u="none" strike="noStrike">
                          <a:solidFill>
                            <a:srgbClr val="000000"/>
                          </a:solidFill>
                          <a:effectLst/>
                        </a:rPr>
                        <a:t>Low</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226.4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105.7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21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18.8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10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75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7.8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3.9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70.3 a</a:t>
                      </a:r>
                      <a:endParaRPr lang="en-US" sz="1300" b="0" i="0" u="none" strike="noStrike">
                        <a:solidFill>
                          <a:srgbClr val="000000"/>
                        </a:solidFill>
                        <a:effectLst/>
                        <a:latin typeface="Calibri" panose="020F0502020204030204" pitchFamily="34" charset="0"/>
                      </a:endParaRPr>
                    </a:p>
                  </a:txBody>
                  <a:tcPr marL="11666" marR="11666" marT="11666" marB="0" anchor="b"/>
                </a:tc>
                <a:extLst>
                  <a:ext uri="{0D108BD9-81ED-4DB2-BD59-A6C34878D82A}">
                    <a16:rowId xmlns:a16="http://schemas.microsoft.com/office/drawing/2014/main" val="2482914867"/>
                  </a:ext>
                </a:extLst>
              </a:tr>
              <a:tr h="261783">
                <a:tc rowSpan="2">
                  <a:txBody>
                    <a:bodyPr/>
                    <a:lstStyle/>
                    <a:p>
                      <a:pPr algn="ctr" fontAlgn="b"/>
                      <a:r>
                        <a:rPr lang="en-US" sz="1300" b="1" u="none" strike="noStrike" dirty="0">
                          <a:solidFill>
                            <a:srgbClr val="000000"/>
                          </a:solidFill>
                          <a:effectLst/>
                        </a:rPr>
                        <a:t>PER</a:t>
                      </a:r>
                      <a:endParaRPr lang="en-US" sz="1300" b="1" i="0" u="none" strike="noStrike" dirty="0">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Absent</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231.2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106.9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21.3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19.1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11.2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77.6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7.9 b</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4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69.9 a</a:t>
                      </a:r>
                      <a:endParaRPr lang="en-US" sz="1300" b="0" i="0" u="none" strike="noStrike">
                        <a:solidFill>
                          <a:srgbClr val="000000"/>
                        </a:solidFill>
                        <a:effectLst/>
                        <a:latin typeface="Calibri" panose="020F0502020204030204" pitchFamily="34" charset="0"/>
                      </a:endParaRPr>
                    </a:p>
                  </a:txBody>
                  <a:tcPr marL="11666" marR="11666" marT="11666" marB="0" anchor="b"/>
                </a:tc>
                <a:extLst>
                  <a:ext uri="{0D108BD9-81ED-4DB2-BD59-A6C34878D82A}">
                    <a16:rowId xmlns:a16="http://schemas.microsoft.com/office/drawing/2014/main" val="3997650510"/>
                  </a:ext>
                </a:extLst>
              </a:tr>
              <a:tr h="261783">
                <a:tc vMerge="1">
                  <a:txBody>
                    <a:bodyPr/>
                    <a:lstStyle/>
                    <a:p>
                      <a:endParaRPr lang="en-US"/>
                    </a:p>
                  </a:txBody>
                  <a:tcPr/>
                </a:tc>
                <a:tc>
                  <a:txBody>
                    <a:bodyPr/>
                    <a:lstStyle/>
                    <a:p>
                      <a:pPr algn="ctr" fontAlgn="b"/>
                      <a:r>
                        <a:rPr lang="en-US" sz="1300" b="0" u="none" strike="noStrike" dirty="0">
                          <a:solidFill>
                            <a:srgbClr val="000000"/>
                          </a:solidFill>
                          <a:effectLst/>
                        </a:rPr>
                        <a:t>Present</a:t>
                      </a:r>
                      <a:endParaRPr lang="en-US" sz="1300" b="0" i="0" u="none" strike="noStrike" dirty="0">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236.8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113.9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22.7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20.4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11.9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79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8.1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a:solidFill>
                            <a:srgbClr val="000000"/>
                          </a:solidFill>
                          <a:effectLst/>
                        </a:rPr>
                        <a:t>4 a</a:t>
                      </a:r>
                      <a:endParaRPr lang="en-US" sz="1300" b="0" i="0" u="none" strike="noStrike">
                        <a:solidFill>
                          <a:srgbClr val="000000"/>
                        </a:solidFill>
                        <a:effectLst/>
                        <a:latin typeface="Calibri" panose="020F0502020204030204" pitchFamily="34" charset="0"/>
                      </a:endParaRPr>
                    </a:p>
                  </a:txBody>
                  <a:tcPr marL="11666" marR="11666" marT="11666" marB="0" anchor="b"/>
                </a:tc>
                <a:tc>
                  <a:txBody>
                    <a:bodyPr/>
                    <a:lstStyle/>
                    <a:p>
                      <a:pPr algn="ctr" fontAlgn="b"/>
                      <a:r>
                        <a:rPr lang="en-US" sz="1300" b="0" u="none" strike="noStrike" dirty="0">
                          <a:solidFill>
                            <a:srgbClr val="000000"/>
                          </a:solidFill>
                          <a:effectLst/>
                        </a:rPr>
                        <a:t>68.6 b</a:t>
                      </a:r>
                      <a:endParaRPr lang="en-US" sz="1300" b="0" i="0" u="none" strike="noStrike" dirty="0">
                        <a:solidFill>
                          <a:srgbClr val="000000"/>
                        </a:solidFill>
                        <a:effectLst/>
                        <a:latin typeface="Calibri" panose="020F0502020204030204" pitchFamily="34" charset="0"/>
                      </a:endParaRPr>
                    </a:p>
                  </a:txBody>
                  <a:tcPr marL="11666" marR="11666" marT="11666" marB="0" anchor="b"/>
                </a:tc>
                <a:extLst>
                  <a:ext uri="{0D108BD9-81ED-4DB2-BD59-A6C34878D82A}">
                    <a16:rowId xmlns:a16="http://schemas.microsoft.com/office/drawing/2014/main" val="3570597107"/>
                  </a:ext>
                </a:extLst>
              </a:tr>
            </a:tbl>
          </a:graphicData>
        </a:graphic>
      </p:graphicFrame>
    </p:spTree>
    <p:extLst>
      <p:ext uri="{BB962C8B-B14F-4D97-AF65-F5344CB8AC3E}">
        <p14:creationId xmlns:p14="http://schemas.microsoft.com/office/powerpoint/2010/main" val="2167711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799722B-7D98-5E9C-156E-691CE35422BC}"/>
              </a:ext>
            </a:extLst>
          </p:cNvPr>
          <p:cNvGraphicFramePr>
            <a:graphicFrameLocks noGrp="1"/>
          </p:cNvGraphicFramePr>
          <p:nvPr>
            <p:extLst>
              <p:ext uri="{D42A27DB-BD31-4B8C-83A1-F6EECF244321}">
                <p14:modId xmlns:p14="http://schemas.microsoft.com/office/powerpoint/2010/main" val="1150584243"/>
              </p:ext>
            </p:extLst>
          </p:nvPr>
        </p:nvGraphicFramePr>
        <p:xfrm>
          <a:off x="1397865" y="1191282"/>
          <a:ext cx="9785001" cy="5044756"/>
        </p:xfrm>
        <a:graphic>
          <a:graphicData uri="http://schemas.openxmlformats.org/drawingml/2006/table">
            <a:tbl>
              <a:tblPr firstRow="1" bandRow="1"/>
              <a:tblGrid>
                <a:gridCol w="1120925">
                  <a:extLst>
                    <a:ext uri="{9D8B030D-6E8A-4147-A177-3AD203B41FA5}">
                      <a16:colId xmlns:a16="http://schemas.microsoft.com/office/drawing/2014/main" val="1960137418"/>
                    </a:ext>
                  </a:extLst>
                </a:gridCol>
                <a:gridCol w="1120925">
                  <a:extLst>
                    <a:ext uri="{9D8B030D-6E8A-4147-A177-3AD203B41FA5}">
                      <a16:colId xmlns:a16="http://schemas.microsoft.com/office/drawing/2014/main" val="1789337687"/>
                    </a:ext>
                  </a:extLst>
                </a:gridCol>
                <a:gridCol w="1032182">
                  <a:extLst>
                    <a:ext uri="{9D8B030D-6E8A-4147-A177-3AD203B41FA5}">
                      <a16:colId xmlns:a16="http://schemas.microsoft.com/office/drawing/2014/main" val="2864674753"/>
                    </a:ext>
                  </a:extLst>
                </a:gridCol>
                <a:gridCol w="1120925">
                  <a:extLst>
                    <a:ext uri="{9D8B030D-6E8A-4147-A177-3AD203B41FA5}">
                      <a16:colId xmlns:a16="http://schemas.microsoft.com/office/drawing/2014/main" val="4202114344"/>
                    </a:ext>
                  </a:extLst>
                </a:gridCol>
                <a:gridCol w="1120925">
                  <a:extLst>
                    <a:ext uri="{9D8B030D-6E8A-4147-A177-3AD203B41FA5}">
                      <a16:colId xmlns:a16="http://schemas.microsoft.com/office/drawing/2014/main" val="507454861"/>
                    </a:ext>
                  </a:extLst>
                </a:gridCol>
                <a:gridCol w="907719">
                  <a:extLst>
                    <a:ext uri="{9D8B030D-6E8A-4147-A177-3AD203B41FA5}">
                      <a16:colId xmlns:a16="http://schemas.microsoft.com/office/drawing/2014/main" val="4171181111"/>
                    </a:ext>
                  </a:extLst>
                </a:gridCol>
                <a:gridCol w="538763">
                  <a:extLst>
                    <a:ext uri="{9D8B030D-6E8A-4147-A177-3AD203B41FA5}">
                      <a16:colId xmlns:a16="http://schemas.microsoft.com/office/drawing/2014/main" val="3519248684"/>
                    </a:ext>
                  </a:extLst>
                </a:gridCol>
                <a:gridCol w="1032182">
                  <a:extLst>
                    <a:ext uri="{9D8B030D-6E8A-4147-A177-3AD203B41FA5}">
                      <a16:colId xmlns:a16="http://schemas.microsoft.com/office/drawing/2014/main" val="3755479439"/>
                    </a:ext>
                  </a:extLst>
                </a:gridCol>
                <a:gridCol w="1032182">
                  <a:extLst>
                    <a:ext uri="{9D8B030D-6E8A-4147-A177-3AD203B41FA5}">
                      <a16:colId xmlns:a16="http://schemas.microsoft.com/office/drawing/2014/main" val="4034642846"/>
                    </a:ext>
                  </a:extLst>
                </a:gridCol>
                <a:gridCol w="758273">
                  <a:extLst>
                    <a:ext uri="{9D8B030D-6E8A-4147-A177-3AD203B41FA5}">
                      <a16:colId xmlns:a16="http://schemas.microsoft.com/office/drawing/2014/main" val="324029997"/>
                    </a:ext>
                  </a:extLst>
                </a:gridCol>
              </a:tblGrid>
              <a:tr h="358030">
                <a:tc>
                  <a:txBody>
                    <a:bodyPr/>
                    <a:lstStyle/>
                    <a:p>
                      <a:pPr algn="ctr" fontAlgn="b"/>
                      <a:r>
                        <a:rPr lang="en-US" sz="2000" b="0" i="0" u="none" strike="noStrike" dirty="0">
                          <a:solidFill>
                            <a:srgbClr val="000000"/>
                          </a:solidFill>
                          <a:effectLst/>
                          <a:latin typeface="Calibri" panose="020F0502020204030204" pitchFamily="34" charset="0"/>
                        </a:rPr>
                        <a:t>HYB</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MeanY</a:t>
                      </a:r>
                    </a:p>
                  </a:txBody>
                  <a:tcPr marL="17620" marR="17620" marT="1762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SDY</a:t>
                      </a:r>
                    </a:p>
                  </a:txBody>
                  <a:tcPr marL="17620" marR="17620" marT="1762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MeanYD</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SDYD</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Env</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n</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Ra</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Rb</a:t>
                      </a:r>
                    </a:p>
                  </a:txBody>
                  <a:tcPr marL="17620" marR="17620" marT="17620" marB="0" anchor="b">
                    <a:lnL>
                      <a:noFill/>
                    </a:lnL>
                    <a:lnR>
                      <a:noFill/>
                    </a:lnR>
                    <a:lnT>
                      <a:noFill/>
                    </a:lnT>
                    <a:lnB>
                      <a:noFill/>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17620" marR="17620" marT="17620" marB="0" anchor="b">
                    <a:lnL>
                      <a:noFill/>
                    </a:lnL>
                    <a:lnR>
                      <a:noFill/>
                    </a:lnR>
                    <a:lnT>
                      <a:noFill/>
                    </a:lnT>
                    <a:lnB>
                      <a:noFill/>
                    </a:lnB>
                  </a:tcPr>
                </a:tc>
                <a:extLst>
                  <a:ext uri="{0D108BD9-81ED-4DB2-BD59-A6C34878D82A}">
                    <a16:rowId xmlns:a16="http://schemas.microsoft.com/office/drawing/2014/main" val="1103961720"/>
                  </a:ext>
                </a:extLst>
              </a:tr>
              <a:tr h="358030">
                <a:tc>
                  <a:txBody>
                    <a:bodyPr/>
                    <a:lstStyle/>
                    <a:p>
                      <a:pPr algn="ctr" fontAlgn="b"/>
                      <a:r>
                        <a:rPr lang="en-US" sz="2000" b="0" i="0" u="none" strike="noStrike">
                          <a:solidFill>
                            <a:srgbClr val="000000"/>
                          </a:solidFill>
                          <a:effectLst/>
                          <a:latin typeface="Calibri" panose="020F0502020204030204" pitchFamily="34" charset="0"/>
                        </a:rPr>
                        <a:t>KEV1</a:t>
                      </a:r>
                    </a:p>
                  </a:txBody>
                  <a:tcPr marL="17620" marR="17620" marT="1762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8.14</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3.39</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-1.63</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2.17</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7</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2</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0.23</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0.29</a:t>
                      </a:r>
                    </a:p>
                  </a:txBody>
                  <a:tcPr marL="17620" marR="17620" marT="17620" marB="0" anchor="b">
                    <a:lnL>
                      <a:noFill/>
                    </a:lnL>
                    <a:lnR>
                      <a:noFill/>
                    </a:lnR>
                    <a:lnT>
                      <a:noFill/>
                    </a:lnT>
                    <a:lnB>
                      <a:noFill/>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17620" marR="17620" marT="17620" marB="0" anchor="b">
                    <a:lnL>
                      <a:noFill/>
                    </a:lnL>
                    <a:lnR>
                      <a:noFill/>
                    </a:lnR>
                    <a:lnT>
                      <a:noFill/>
                    </a:lnT>
                    <a:lnB>
                      <a:noFill/>
                    </a:lnB>
                  </a:tcPr>
                </a:tc>
                <a:extLst>
                  <a:ext uri="{0D108BD9-81ED-4DB2-BD59-A6C34878D82A}">
                    <a16:rowId xmlns:a16="http://schemas.microsoft.com/office/drawing/2014/main" val="1789528883"/>
                  </a:ext>
                </a:extLst>
              </a:tr>
              <a:tr h="358030">
                <a:tc>
                  <a:txBody>
                    <a:bodyPr/>
                    <a:lstStyle/>
                    <a:p>
                      <a:pPr algn="ctr" fontAlgn="b"/>
                      <a:r>
                        <a:rPr lang="en-US" sz="2000" b="0" i="0" u="none" strike="noStrike">
                          <a:solidFill>
                            <a:srgbClr val="000000"/>
                          </a:solidFill>
                          <a:effectLst/>
                          <a:latin typeface="Calibri" panose="020F0502020204030204" pitchFamily="34" charset="0"/>
                        </a:rPr>
                        <a:t>KEV2</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7.34</a:t>
                      </a:r>
                    </a:p>
                  </a:txBody>
                  <a:tcPr marL="17620" marR="17620" marT="1762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1.8</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-2.44</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1.63</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7</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1</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0.07</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0.14</a:t>
                      </a:r>
                    </a:p>
                  </a:txBody>
                  <a:tcPr marL="17620" marR="17620" marT="17620" marB="0" anchor="b">
                    <a:lnL>
                      <a:noFill/>
                    </a:lnL>
                    <a:lnR>
                      <a:noFill/>
                    </a:lnR>
                    <a:lnT>
                      <a:noFill/>
                    </a:lnT>
                    <a:lnB>
                      <a:noFill/>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17620" marR="17620" marT="17620" marB="0" anchor="b">
                    <a:lnL>
                      <a:noFill/>
                    </a:lnL>
                    <a:lnR>
                      <a:noFill/>
                    </a:lnR>
                    <a:lnT>
                      <a:noFill/>
                    </a:lnT>
                    <a:lnB>
                      <a:noFill/>
                    </a:lnB>
                  </a:tcPr>
                </a:tc>
                <a:extLst>
                  <a:ext uri="{0D108BD9-81ED-4DB2-BD59-A6C34878D82A}">
                    <a16:rowId xmlns:a16="http://schemas.microsoft.com/office/drawing/2014/main" val="1309991059"/>
                  </a:ext>
                </a:extLst>
              </a:tr>
              <a:tr h="358030">
                <a:tc>
                  <a:txBody>
                    <a:bodyPr/>
                    <a:lstStyle/>
                    <a:p>
                      <a:pPr algn="ctr" fontAlgn="b"/>
                      <a:r>
                        <a:rPr lang="en-US" sz="2000" b="0" i="0" u="none" strike="noStrike">
                          <a:solidFill>
                            <a:srgbClr val="000000"/>
                          </a:solidFill>
                          <a:effectLst/>
                          <a:latin typeface="Calibri" panose="020F0502020204030204" pitchFamily="34" charset="0"/>
                        </a:rPr>
                        <a:t>KEV3</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8.3</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2.11</a:t>
                      </a:r>
                    </a:p>
                  </a:txBody>
                  <a:tcPr marL="17620" marR="17620" marT="1762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-1.47</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1.36</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7</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1</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0.14</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0.14</a:t>
                      </a:r>
                    </a:p>
                  </a:txBody>
                  <a:tcPr marL="17620" marR="17620" marT="17620" marB="0" anchor="b">
                    <a:lnL>
                      <a:noFill/>
                    </a:lnL>
                    <a:lnR>
                      <a:noFill/>
                    </a:lnR>
                    <a:lnT>
                      <a:noFill/>
                    </a:lnT>
                    <a:lnB>
                      <a:noFill/>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17620" marR="17620" marT="17620" marB="0" anchor="b">
                    <a:lnL>
                      <a:noFill/>
                    </a:lnL>
                    <a:lnR>
                      <a:noFill/>
                    </a:lnR>
                    <a:lnT>
                      <a:noFill/>
                    </a:lnT>
                    <a:lnB>
                      <a:noFill/>
                    </a:lnB>
                  </a:tcPr>
                </a:tc>
                <a:extLst>
                  <a:ext uri="{0D108BD9-81ED-4DB2-BD59-A6C34878D82A}">
                    <a16:rowId xmlns:a16="http://schemas.microsoft.com/office/drawing/2014/main" val="3469566038"/>
                  </a:ext>
                </a:extLst>
              </a:tr>
              <a:tr h="358030">
                <a:tc>
                  <a:txBody>
                    <a:bodyPr/>
                    <a:lstStyle/>
                    <a:p>
                      <a:pPr algn="ctr" fontAlgn="b"/>
                      <a:r>
                        <a:rPr lang="en-US" sz="2000" b="0" i="0" u="none" strike="noStrike">
                          <a:solidFill>
                            <a:srgbClr val="000000"/>
                          </a:solidFill>
                          <a:effectLst/>
                          <a:latin typeface="Calibri" panose="020F0502020204030204" pitchFamily="34" charset="0"/>
                        </a:rPr>
                        <a:t>ORG1</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7.89</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1.94</a:t>
                      </a:r>
                    </a:p>
                  </a:txBody>
                  <a:tcPr marL="17620" marR="17620" marT="1762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-2.16</a:t>
                      </a:r>
                    </a:p>
                  </a:txBody>
                  <a:tcPr marL="17620" marR="17620" marT="1762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2.39</a:t>
                      </a:r>
                    </a:p>
                  </a:txBody>
                  <a:tcPr marL="17620" marR="17620" marT="1762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19</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5</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0.18</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0.26</a:t>
                      </a:r>
                    </a:p>
                  </a:txBody>
                  <a:tcPr marL="17620" marR="17620" marT="17620" marB="0" anchor="b">
                    <a:lnL>
                      <a:noFill/>
                    </a:lnL>
                    <a:lnR>
                      <a:noFill/>
                    </a:lnR>
                    <a:lnT>
                      <a:noFill/>
                    </a:lnT>
                    <a:lnB>
                      <a:noFill/>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17620" marR="17620" marT="17620" marB="0" anchor="b">
                    <a:lnL>
                      <a:noFill/>
                    </a:lnL>
                    <a:lnR>
                      <a:noFill/>
                    </a:lnR>
                    <a:lnT>
                      <a:noFill/>
                    </a:lnT>
                    <a:lnB>
                      <a:noFill/>
                    </a:lnB>
                  </a:tcPr>
                </a:tc>
                <a:extLst>
                  <a:ext uri="{0D108BD9-81ED-4DB2-BD59-A6C34878D82A}">
                    <a16:rowId xmlns:a16="http://schemas.microsoft.com/office/drawing/2014/main" val="3096300958"/>
                  </a:ext>
                </a:extLst>
              </a:tr>
              <a:tr h="358030">
                <a:tc>
                  <a:txBody>
                    <a:bodyPr/>
                    <a:lstStyle/>
                    <a:p>
                      <a:pPr algn="ctr" fontAlgn="b"/>
                      <a:r>
                        <a:rPr lang="en-US" sz="2000" b="0" i="0" u="none" strike="noStrike">
                          <a:solidFill>
                            <a:srgbClr val="000000"/>
                          </a:solidFill>
                          <a:effectLst/>
                          <a:latin typeface="Calibri" panose="020F0502020204030204" pitchFamily="34" charset="0"/>
                        </a:rPr>
                        <a:t>ORG2</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6.85</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2.12</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-3.16</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1.68</a:t>
                      </a:r>
                    </a:p>
                  </a:txBody>
                  <a:tcPr marL="17620" marR="17620" marT="1762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6</a:t>
                      </a:r>
                    </a:p>
                  </a:txBody>
                  <a:tcPr marL="17620" marR="17620" marT="1762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1</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0.03</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0.17</a:t>
                      </a:r>
                    </a:p>
                  </a:txBody>
                  <a:tcPr marL="17620" marR="17620" marT="17620" marB="0" anchor="b">
                    <a:lnL>
                      <a:noFill/>
                    </a:lnL>
                    <a:lnR>
                      <a:noFill/>
                    </a:lnR>
                    <a:lnT>
                      <a:noFill/>
                    </a:lnT>
                    <a:lnB>
                      <a:noFill/>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17620" marR="17620" marT="17620" marB="0" anchor="b">
                    <a:lnL>
                      <a:noFill/>
                    </a:lnL>
                    <a:lnR>
                      <a:noFill/>
                    </a:lnR>
                    <a:lnT>
                      <a:noFill/>
                    </a:lnT>
                    <a:lnB>
                      <a:noFill/>
                    </a:lnB>
                  </a:tcPr>
                </a:tc>
                <a:extLst>
                  <a:ext uri="{0D108BD9-81ED-4DB2-BD59-A6C34878D82A}">
                    <a16:rowId xmlns:a16="http://schemas.microsoft.com/office/drawing/2014/main" val="2478031819"/>
                  </a:ext>
                </a:extLst>
              </a:tr>
              <a:tr h="358030">
                <a:tc>
                  <a:txBody>
                    <a:bodyPr/>
                    <a:lstStyle/>
                    <a:p>
                      <a:pPr algn="ctr" fontAlgn="b"/>
                      <a:r>
                        <a:rPr lang="en-US" sz="2000" b="0" i="0" u="none" strike="noStrike">
                          <a:solidFill>
                            <a:srgbClr val="000000"/>
                          </a:solidFill>
                          <a:effectLst/>
                          <a:latin typeface="Calibri" panose="020F0502020204030204" pitchFamily="34" charset="0"/>
                        </a:rPr>
                        <a:t>ORG4</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8.59</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2.25</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-1.47</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2.35</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19</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7</a:t>
                      </a:r>
                    </a:p>
                  </a:txBody>
                  <a:tcPr marL="17620" marR="17620" marT="1762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0.27</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0.37</a:t>
                      </a:r>
                    </a:p>
                  </a:txBody>
                  <a:tcPr marL="17620" marR="17620" marT="17620" marB="0" anchor="b">
                    <a:lnL>
                      <a:noFill/>
                    </a:lnL>
                    <a:lnR>
                      <a:noFill/>
                    </a:lnR>
                    <a:lnT>
                      <a:noFill/>
                    </a:lnT>
                    <a:lnB>
                      <a:noFill/>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17620" marR="17620" marT="17620" marB="0" anchor="b">
                    <a:lnL>
                      <a:noFill/>
                    </a:lnL>
                    <a:lnR>
                      <a:noFill/>
                    </a:lnR>
                    <a:lnT>
                      <a:noFill/>
                    </a:lnT>
                    <a:lnB>
                      <a:noFill/>
                    </a:lnB>
                  </a:tcPr>
                </a:tc>
                <a:extLst>
                  <a:ext uri="{0D108BD9-81ED-4DB2-BD59-A6C34878D82A}">
                    <a16:rowId xmlns:a16="http://schemas.microsoft.com/office/drawing/2014/main" val="2126640465"/>
                  </a:ext>
                </a:extLst>
              </a:tr>
              <a:tr h="358030">
                <a:tc>
                  <a:txBody>
                    <a:bodyPr/>
                    <a:lstStyle/>
                    <a:p>
                      <a:pPr algn="ctr" fontAlgn="b"/>
                      <a:r>
                        <a:rPr lang="en-US" sz="2000" b="0" i="0" u="none" strike="noStrike">
                          <a:solidFill>
                            <a:srgbClr val="000000"/>
                          </a:solidFill>
                          <a:effectLst/>
                          <a:latin typeface="Calibri" panose="020F0502020204030204" pitchFamily="34" charset="0"/>
                        </a:rPr>
                        <a:t>ORG5</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7.32</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2.55</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-2.69</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1.76</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6</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0</a:t>
                      </a:r>
                    </a:p>
                  </a:txBody>
                  <a:tcPr marL="17620" marR="17620" marT="1762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0.06</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0</a:t>
                      </a:r>
                    </a:p>
                  </a:txBody>
                  <a:tcPr marL="17620" marR="17620" marT="17620" marB="0" anchor="b">
                    <a:lnL>
                      <a:noFill/>
                    </a:lnL>
                    <a:lnR>
                      <a:noFill/>
                    </a:lnR>
                    <a:lnT>
                      <a:noFill/>
                    </a:lnT>
                    <a:lnB>
                      <a:noFill/>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17620" marR="17620" marT="17620" marB="0" anchor="b">
                    <a:lnL>
                      <a:noFill/>
                    </a:lnL>
                    <a:lnR>
                      <a:noFill/>
                    </a:lnR>
                    <a:lnT>
                      <a:noFill/>
                    </a:lnT>
                    <a:lnB>
                      <a:noFill/>
                    </a:lnB>
                  </a:tcPr>
                </a:tc>
                <a:extLst>
                  <a:ext uri="{0D108BD9-81ED-4DB2-BD59-A6C34878D82A}">
                    <a16:rowId xmlns:a16="http://schemas.microsoft.com/office/drawing/2014/main" val="2830198746"/>
                  </a:ext>
                </a:extLst>
              </a:tr>
              <a:tr h="358030">
                <a:tc>
                  <a:txBody>
                    <a:bodyPr/>
                    <a:lstStyle/>
                    <a:p>
                      <a:pPr algn="ctr" fontAlgn="b"/>
                      <a:r>
                        <a:rPr lang="en-US" sz="2000" b="0" i="0" u="none" strike="noStrike">
                          <a:solidFill>
                            <a:srgbClr val="000000"/>
                          </a:solidFill>
                          <a:effectLst/>
                          <a:latin typeface="Calibri" panose="020F0502020204030204" pitchFamily="34" charset="0"/>
                        </a:rPr>
                        <a:t>UIUC1</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9.85</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1.28</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-0.22</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2.56</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13</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5</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0.47</a:t>
                      </a:r>
                    </a:p>
                  </a:txBody>
                  <a:tcPr marL="17620" marR="17620" marT="1762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0.38</a:t>
                      </a:r>
                    </a:p>
                  </a:txBody>
                  <a:tcPr marL="17620" marR="17620" marT="17620" marB="0" anchor="b">
                    <a:lnL>
                      <a:noFill/>
                    </a:lnL>
                    <a:lnR>
                      <a:noFill/>
                    </a:lnR>
                    <a:lnT>
                      <a:noFill/>
                    </a:lnT>
                    <a:lnB>
                      <a:noFill/>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17620" marR="17620" marT="17620" marB="0" anchor="b">
                    <a:lnL>
                      <a:noFill/>
                    </a:lnL>
                    <a:lnR>
                      <a:noFill/>
                    </a:lnR>
                    <a:lnT>
                      <a:noFill/>
                    </a:lnT>
                    <a:lnB>
                      <a:noFill/>
                    </a:lnB>
                  </a:tcPr>
                </a:tc>
                <a:extLst>
                  <a:ext uri="{0D108BD9-81ED-4DB2-BD59-A6C34878D82A}">
                    <a16:rowId xmlns:a16="http://schemas.microsoft.com/office/drawing/2014/main" val="655567499"/>
                  </a:ext>
                </a:extLst>
              </a:tr>
              <a:tr h="358030">
                <a:tc>
                  <a:txBody>
                    <a:bodyPr/>
                    <a:lstStyle/>
                    <a:p>
                      <a:pPr algn="ctr" fontAlgn="b"/>
                      <a:r>
                        <a:rPr lang="en-US" sz="2000" b="0" i="0" u="none" strike="noStrike">
                          <a:solidFill>
                            <a:srgbClr val="000000"/>
                          </a:solidFill>
                          <a:effectLst/>
                          <a:latin typeface="Calibri" panose="020F0502020204030204" pitchFamily="34" charset="0"/>
                        </a:rPr>
                        <a:t>UIUC2</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10.23</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2.21</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0.16</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2.2</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13</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6</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0.53</a:t>
                      </a:r>
                    </a:p>
                  </a:txBody>
                  <a:tcPr marL="17620" marR="17620" marT="1762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0.46</a:t>
                      </a:r>
                    </a:p>
                  </a:txBody>
                  <a:tcPr marL="17620" marR="17620" marT="17620" marB="0" anchor="b">
                    <a:lnL>
                      <a:noFill/>
                    </a:lnL>
                    <a:lnR>
                      <a:noFill/>
                    </a:lnR>
                    <a:lnT>
                      <a:noFill/>
                    </a:lnT>
                    <a:lnB>
                      <a:noFill/>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17620" marR="17620" marT="17620" marB="0" anchor="b">
                    <a:lnL>
                      <a:noFill/>
                    </a:lnL>
                    <a:lnR>
                      <a:noFill/>
                    </a:lnR>
                    <a:lnT>
                      <a:noFill/>
                    </a:lnT>
                    <a:lnB>
                      <a:noFill/>
                    </a:lnB>
                  </a:tcPr>
                </a:tc>
                <a:extLst>
                  <a:ext uri="{0D108BD9-81ED-4DB2-BD59-A6C34878D82A}">
                    <a16:rowId xmlns:a16="http://schemas.microsoft.com/office/drawing/2014/main" val="212386266"/>
                  </a:ext>
                </a:extLst>
              </a:tr>
              <a:tr h="358030">
                <a:tc>
                  <a:txBody>
                    <a:bodyPr/>
                    <a:lstStyle/>
                    <a:p>
                      <a:pPr algn="ctr" fontAlgn="b"/>
                      <a:r>
                        <a:rPr lang="en-US" sz="2000" b="0" i="0" u="none" strike="noStrike">
                          <a:solidFill>
                            <a:srgbClr val="000000"/>
                          </a:solidFill>
                          <a:effectLst/>
                          <a:latin typeface="Calibri" panose="020F0502020204030204" pitchFamily="34" charset="0"/>
                        </a:rPr>
                        <a:t>UIUC3</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10.52</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1.55</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0.45</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2.98</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13</a:t>
                      </a:r>
                    </a:p>
                  </a:txBody>
                  <a:tcPr marL="17620" marR="17620" marT="1762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5</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0.56</a:t>
                      </a:r>
                    </a:p>
                  </a:txBody>
                  <a:tcPr marL="17620" marR="17620" marT="1762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0.38</a:t>
                      </a:r>
                    </a:p>
                  </a:txBody>
                  <a:tcPr marL="17620" marR="17620" marT="17620" marB="0" anchor="b">
                    <a:lnL>
                      <a:noFill/>
                    </a:lnL>
                    <a:lnR>
                      <a:noFill/>
                    </a:lnR>
                    <a:lnT>
                      <a:noFill/>
                    </a:lnT>
                    <a:lnB>
                      <a:noFill/>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17620" marR="17620" marT="17620" marB="0" anchor="b">
                    <a:lnL>
                      <a:noFill/>
                    </a:lnL>
                    <a:lnR>
                      <a:noFill/>
                    </a:lnR>
                    <a:lnT>
                      <a:noFill/>
                    </a:lnT>
                    <a:lnB>
                      <a:noFill/>
                    </a:lnB>
                  </a:tcPr>
                </a:tc>
                <a:extLst>
                  <a:ext uri="{0D108BD9-81ED-4DB2-BD59-A6C34878D82A}">
                    <a16:rowId xmlns:a16="http://schemas.microsoft.com/office/drawing/2014/main" val="2841748722"/>
                  </a:ext>
                </a:extLst>
              </a:tr>
              <a:tr h="358030">
                <a:tc>
                  <a:txBody>
                    <a:bodyPr/>
                    <a:lstStyle/>
                    <a:p>
                      <a:pPr algn="ctr" fontAlgn="b"/>
                      <a:r>
                        <a:rPr lang="en-US" sz="2000" b="0" i="0" u="none" strike="noStrike">
                          <a:solidFill>
                            <a:srgbClr val="000000"/>
                          </a:solidFill>
                          <a:effectLst/>
                          <a:latin typeface="Calibri" panose="020F0502020204030204" pitchFamily="34" charset="0"/>
                        </a:rPr>
                        <a:t>UIUC4</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10.36</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1.05</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0.28</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3.04</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13</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7</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0.54</a:t>
                      </a:r>
                    </a:p>
                  </a:txBody>
                  <a:tcPr marL="17620" marR="17620" marT="1762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0.54</a:t>
                      </a:r>
                    </a:p>
                  </a:txBody>
                  <a:tcPr marL="17620" marR="17620" marT="17620" marB="0" anchor="b">
                    <a:lnL>
                      <a:noFill/>
                    </a:lnL>
                    <a:lnR>
                      <a:noFill/>
                    </a:lnR>
                    <a:lnT>
                      <a:noFill/>
                    </a:lnT>
                    <a:lnB>
                      <a:noFill/>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17620" marR="17620" marT="17620" marB="0" anchor="b">
                    <a:lnL>
                      <a:noFill/>
                    </a:lnL>
                    <a:lnR>
                      <a:noFill/>
                    </a:lnR>
                    <a:lnT>
                      <a:noFill/>
                    </a:lnT>
                    <a:lnB>
                      <a:noFill/>
                    </a:lnB>
                  </a:tcPr>
                </a:tc>
                <a:extLst>
                  <a:ext uri="{0D108BD9-81ED-4DB2-BD59-A6C34878D82A}">
                    <a16:rowId xmlns:a16="http://schemas.microsoft.com/office/drawing/2014/main" val="2052715003"/>
                  </a:ext>
                </a:extLst>
              </a:tr>
              <a:tr h="358030">
                <a:tc>
                  <a:txBody>
                    <a:bodyPr/>
                    <a:lstStyle/>
                    <a:p>
                      <a:pPr algn="ctr" fontAlgn="b"/>
                      <a:r>
                        <a:rPr lang="en-US" sz="2000" b="0" i="0" u="none" strike="noStrike">
                          <a:solidFill>
                            <a:srgbClr val="000000"/>
                          </a:solidFill>
                          <a:effectLst/>
                          <a:latin typeface="Calibri" panose="020F0502020204030204" pitchFamily="34" charset="0"/>
                        </a:rPr>
                        <a:t>UIUC7</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8.35</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2.3</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-1.73</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2.54</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13</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2</a:t>
                      </a:r>
                    </a:p>
                  </a:txBody>
                  <a:tcPr marL="17620" marR="17620" marT="1762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panose="020F0502020204030204" pitchFamily="34" charset="0"/>
                        </a:rPr>
                        <a:t>0.25</a:t>
                      </a:r>
                    </a:p>
                  </a:txBody>
                  <a:tcPr marL="17620" marR="17620" marT="1762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panose="020F0502020204030204" pitchFamily="34" charset="0"/>
                        </a:rPr>
                        <a:t>0.15</a:t>
                      </a:r>
                    </a:p>
                  </a:txBody>
                  <a:tcPr marL="17620" marR="17620" marT="17620" marB="0" anchor="b">
                    <a:lnL>
                      <a:noFill/>
                    </a:lnL>
                    <a:lnR>
                      <a:noFill/>
                    </a:lnR>
                    <a:lnT>
                      <a:noFill/>
                    </a:lnT>
                    <a:lnB>
                      <a:noFill/>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17620" marR="17620" marT="17620" marB="0" anchor="b">
                    <a:lnL>
                      <a:noFill/>
                    </a:lnL>
                    <a:lnR>
                      <a:noFill/>
                    </a:lnR>
                    <a:lnT>
                      <a:noFill/>
                    </a:lnT>
                    <a:lnB>
                      <a:noFill/>
                    </a:lnB>
                  </a:tcPr>
                </a:tc>
                <a:extLst>
                  <a:ext uri="{0D108BD9-81ED-4DB2-BD59-A6C34878D82A}">
                    <a16:rowId xmlns:a16="http://schemas.microsoft.com/office/drawing/2014/main" val="1827816002"/>
                  </a:ext>
                </a:extLst>
              </a:tr>
              <a:tr h="390366">
                <a:tc>
                  <a:txBody>
                    <a:bodyPr/>
                    <a:lstStyle/>
                    <a:p>
                      <a:pPr algn="ctr" fontAlgn="b"/>
                      <a:endParaRPr lang="en-US" sz="2000" b="0" i="0" u="none" strike="noStrike">
                        <a:solidFill>
                          <a:srgbClr val="000000"/>
                        </a:solidFill>
                        <a:effectLst/>
                        <a:latin typeface="Calibri" panose="020F0502020204030204" pitchFamily="34" charset="0"/>
                      </a:endParaRPr>
                    </a:p>
                  </a:txBody>
                  <a:tcPr marL="17620" marR="17620" marT="17620" marB="0" anchor="b">
                    <a:lnL>
                      <a:noFill/>
                    </a:lnL>
                    <a:lnR>
                      <a:noFill/>
                    </a:lnR>
                    <a:lnT>
                      <a:noFill/>
                    </a:lnT>
                    <a:lnB>
                      <a:noFill/>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17620" marR="17620" marT="17620" marB="0" anchor="b">
                    <a:lnL>
                      <a:noFill/>
                    </a:lnL>
                    <a:lnR>
                      <a:noFill/>
                    </a:lnR>
                    <a:lnT>
                      <a:noFill/>
                    </a:lnT>
                    <a:lnB>
                      <a:noFill/>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17620" marR="17620" marT="17620" marB="0" anchor="b">
                    <a:lnL>
                      <a:noFill/>
                    </a:lnL>
                    <a:lnR>
                      <a:noFill/>
                    </a:lnR>
                    <a:lnT>
                      <a:noFill/>
                    </a:lnT>
                    <a:lnB>
                      <a:noFill/>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17620" marR="17620" marT="17620" marB="0" anchor="b">
                    <a:lnL>
                      <a:noFill/>
                    </a:lnL>
                    <a:lnR>
                      <a:noFill/>
                    </a:lnR>
                    <a:lnT>
                      <a:noFill/>
                    </a:lnT>
                    <a:lnB>
                      <a:noFill/>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17620" marR="17620" marT="17620" marB="0" anchor="b">
                    <a:lnL>
                      <a:noFill/>
                    </a:lnL>
                    <a:lnR>
                      <a:noFill/>
                    </a:lnR>
                    <a:lnT>
                      <a:noFill/>
                    </a:lnT>
                    <a:lnB>
                      <a:noFill/>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17620" marR="17620" marT="17620" marB="0" anchor="b">
                    <a:lnL>
                      <a:noFill/>
                    </a:lnL>
                    <a:lnR>
                      <a:noFill/>
                    </a:lnR>
                    <a:lnT>
                      <a:noFill/>
                    </a:lnT>
                    <a:lnB>
                      <a:noFill/>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17620" marR="17620" marT="17620" marB="0" anchor="b">
                    <a:lnL>
                      <a:noFill/>
                    </a:lnL>
                    <a:lnR>
                      <a:noFill/>
                    </a:lnR>
                    <a:lnT>
                      <a:noFill/>
                    </a:lnT>
                    <a:lnB>
                      <a:noFill/>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17620" marR="17620" marT="17620" marB="0" anchor="b">
                    <a:lnL>
                      <a:noFill/>
                    </a:lnL>
                    <a:lnR>
                      <a:noFill/>
                    </a:lnR>
                    <a:lnT>
                      <a:noFill/>
                    </a:lnT>
                    <a:lnB>
                      <a:noFill/>
                    </a:lnB>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17620" marR="17620" marT="17620" marB="0" anchor="b">
                    <a:lnL>
                      <a:noFill/>
                    </a:lnL>
                    <a:lnR>
                      <a:noFill/>
                    </a:lnR>
                    <a:lnT>
                      <a:noFill/>
                    </a:lnT>
                    <a:lnB>
                      <a:noFill/>
                    </a:lnB>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17620" marR="17620" marT="17620" marB="0" anchor="b">
                    <a:lnL>
                      <a:noFill/>
                    </a:lnL>
                    <a:lnR>
                      <a:noFill/>
                    </a:lnR>
                    <a:lnT>
                      <a:noFill/>
                    </a:lnT>
                    <a:lnB>
                      <a:noFill/>
                    </a:lnB>
                  </a:tcPr>
                </a:tc>
                <a:extLst>
                  <a:ext uri="{0D108BD9-81ED-4DB2-BD59-A6C34878D82A}">
                    <a16:rowId xmlns:a16="http://schemas.microsoft.com/office/drawing/2014/main" val="164198499"/>
                  </a:ext>
                </a:extLst>
              </a:tr>
            </a:tbl>
          </a:graphicData>
        </a:graphic>
      </p:graphicFrame>
      <p:sp>
        <p:nvSpPr>
          <p:cNvPr id="3" name="TextBox 2">
            <a:extLst>
              <a:ext uri="{FF2B5EF4-FFF2-40B4-BE49-F238E27FC236}">
                <a16:creationId xmlns:a16="http://schemas.microsoft.com/office/drawing/2014/main" id="{9DFEC534-4D35-4AF5-4A2F-65848D307B18}"/>
              </a:ext>
            </a:extLst>
          </p:cNvPr>
          <p:cNvSpPr txBox="1"/>
          <p:nvPr/>
        </p:nvSpPr>
        <p:spPr>
          <a:xfrm>
            <a:off x="3748217" y="292212"/>
            <a:ext cx="4654378" cy="461665"/>
          </a:xfrm>
          <a:prstGeom prst="rect">
            <a:avLst/>
          </a:prstGeom>
          <a:noFill/>
        </p:spPr>
        <p:txBody>
          <a:bodyPr wrap="square" rtlCol="0">
            <a:spAutoFit/>
          </a:bodyPr>
          <a:lstStyle/>
          <a:p>
            <a:r>
              <a:rPr lang="en-US" sz="2400" b="1" dirty="0">
                <a:solidFill>
                  <a:srgbClr val="0070C0"/>
                </a:solidFill>
              </a:rPr>
              <a:t>Reliability Estimation – IL&amp;IN </a:t>
            </a:r>
          </a:p>
        </p:txBody>
      </p:sp>
    </p:spTree>
    <p:extLst>
      <p:ext uri="{BB962C8B-B14F-4D97-AF65-F5344CB8AC3E}">
        <p14:creationId xmlns:p14="http://schemas.microsoft.com/office/powerpoint/2010/main" val="2566833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EB0BE8A-702A-C343-83A5-A2BD59BA07C6}"/>
              </a:ext>
            </a:extLst>
          </p:cNvPr>
          <p:cNvGraphicFramePr>
            <a:graphicFrameLocks noGrp="1"/>
          </p:cNvGraphicFramePr>
          <p:nvPr>
            <p:extLst>
              <p:ext uri="{D42A27DB-BD31-4B8C-83A1-F6EECF244321}">
                <p14:modId xmlns:p14="http://schemas.microsoft.com/office/powerpoint/2010/main" val="683261187"/>
              </p:ext>
            </p:extLst>
          </p:nvPr>
        </p:nvGraphicFramePr>
        <p:xfrm>
          <a:off x="1601141" y="1129873"/>
          <a:ext cx="6951843" cy="4200406"/>
        </p:xfrm>
        <a:graphic>
          <a:graphicData uri="http://schemas.openxmlformats.org/drawingml/2006/table">
            <a:tbl>
              <a:tblPr/>
              <a:tblGrid>
                <a:gridCol w="842307">
                  <a:extLst>
                    <a:ext uri="{9D8B030D-6E8A-4147-A177-3AD203B41FA5}">
                      <a16:colId xmlns:a16="http://schemas.microsoft.com/office/drawing/2014/main" val="2560597752"/>
                    </a:ext>
                  </a:extLst>
                </a:gridCol>
                <a:gridCol w="763692">
                  <a:extLst>
                    <a:ext uri="{9D8B030D-6E8A-4147-A177-3AD203B41FA5}">
                      <a16:colId xmlns:a16="http://schemas.microsoft.com/office/drawing/2014/main" val="2818878675"/>
                    </a:ext>
                  </a:extLst>
                </a:gridCol>
                <a:gridCol w="763692">
                  <a:extLst>
                    <a:ext uri="{9D8B030D-6E8A-4147-A177-3AD203B41FA5}">
                      <a16:colId xmlns:a16="http://schemas.microsoft.com/office/drawing/2014/main" val="2118295179"/>
                    </a:ext>
                  </a:extLst>
                </a:gridCol>
                <a:gridCol w="763692">
                  <a:extLst>
                    <a:ext uri="{9D8B030D-6E8A-4147-A177-3AD203B41FA5}">
                      <a16:colId xmlns:a16="http://schemas.microsoft.com/office/drawing/2014/main" val="2869197900"/>
                    </a:ext>
                  </a:extLst>
                </a:gridCol>
                <a:gridCol w="763692">
                  <a:extLst>
                    <a:ext uri="{9D8B030D-6E8A-4147-A177-3AD203B41FA5}">
                      <a16:colId xmlns:a16="http://schemas.microsoft.com/office/drawing/2014/main" val="1138493153"/>
                    </a:ext>
                  </a:extLst>
                </a:gridCol>
                <a:gridCol w="763692">
                  <a:extLst>
                    <a:ext uri="{9D8B030D-6E8A-4147-A177-3AD203B41FA5}">
                      <a16:colId xmlns:a16="http://schemas.microsoft.com/office/drawing/2014/main" val="3784265665"/>
                    </a:ext>
                  </a:extLst>
                </a:gridCol>
                <a:gridCol w="763692">
                  <a:extLst>
                    <a:ext uri="{9D8B030D-6E8A-4147-A177-3AD203B41FA5}">
                      <a16:colId xmlns:a16="http://schemas.microsoft.com/office/drawing/2014/main" val="4160412164"/>
                    </a:ext>
                  </a:extLst>
                </a:gridCol>
                <a:gridCol w="763692">
                  <a:extLst>
                    <a:ext uri="{9D8B030D-6E8A-4147-A177-3AD203B41FA5}">
                      <a16:colId xmlns:a16="http://schemas.microsoft.com/office/drawing/2014/main" val="1221521192"/>
                    </a:ext>
                  </a:extLst>
                </a:gridCol>
                <a:gridCol w="763692">
                  <a:extLst>
                    <a:ext uri="{9D8B030D-6E8A-4147-A177-3AD203B41FA5}">
                      <a16:colId xmlns:a16="http://schemas.microsoft.com/office/drawing/2014/main" val="3568559339"/>
                    </a:ext>
                  </a:extLst>
                </a:gridCol>
              </a:tblGrid>
              <a:tr h="221074">
                <a:tc>
                  <a:txBody>
                    <a:bodyPr/>
                    <a:lstStyle/>
                    <a:p>
                      <a:pPr algn="l" fontAlgn="b"/>
                      <a:r>
                        <a:rPr lang="en-US" sz="1100" b="1" i="0" u="none" strike="noStrike" dirty="0">
                          <a:solidFill>
                            <a:srgbClr val="000000"/>
                          </a:solidFill>
                          <a:effectLst/>
                          <a:latin typeface="Calibri" panose="020F0502020204030204" pitchFamily="34" charset="0"/>
                        </a:rPr>
                        <a:t>HYB</a:t>
                      </a:r>
                    </a:p>
                  </a:txBody>
                  <a:tcPr marL="9525" marR="9525" marT="9525"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MeanY</a:t>
                      </a:r>
                    </a:p>
                  </a:txBody>
                  <a:tcPr marL="9525" marR="9525" marT="9525"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SDY</a:t>
                      </a:r>
                    </a:p>
                  </a:txBody>
                  <a:tcPr marL="9525" marR="9525" marT="9525"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panose="020F0502020204030204" pitchFamily="34" charset="0"/>
                        </a:rPr>
                        <a:t>MeanYD</a:t>
                      </a:r>
                    </a:p>
                  </a:txBody>
                  <a:tcPr marL="9525" marR="9525" marT="9525"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SDYD</a:t>
                      </a:r>
                    </a:p>
                  </a:txBody>
                  <a:tcPr marL="9525" marR="9525" marT="9525"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Env</a:t>
                      </a:r>
                    </a:p>
                  </a:txBody>
                  <a:tcPr marL="9525" marR="9525" marT="9525"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n</a:t>
                      </a:r>
                    </a:p>
                  </a:txBody>
                  <a:tcPr marL="9525" marR="9525" marT="9525"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panose="020F0502020204030204" pitchFamily="34" charset="0"/>
                        </a:rPr>
                        <a:t>Ra</a:t>
                      </a:r>
                    </a:p>
                  </a:txBody>
                  <a:tcPr marL="9525" marR="9525" marT="9525"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Rb</a:t>
                      </a:r>
                    </a:p>
                  </a:txBody>
                  <a:tcPr marL="9525" marR="9525" marT="9525" marB="0" anchor="b">
                    <a:lnL>
                      <a:noFill/>
                    </a:lnL>
                    <a:lnR>
                      <a:noFill/>
                    </a:lnR>
                    <a:lnT>
                      <a:noFill/>
                    </a:lnT>
                    <a:lnB>
                      <a:noFill/>
                    </a:lnB>
                  </a:tcPr>
                </a:tc>
                <a:extLst>
                  <a:ext uri="{0D108BD9-81ED-4DB2-BD59-A6C34878D82A}">
                    <a16:rowId xmlns:a16="http://schemas.microsoft.com/office/drawing/2014/main" val="3376547921"/>
                  </a:ext>
                </a:extLst>
              </a:tr>
              <a:tr h="221074">
                <a:tc>
                  <a:txBody>
                    <a:bodyPr/>
                    <a:lstStyle/>
                    <a:p>
                      <a:pPr algn="l" fontAlgn="b"/>
                      <a:r>
                        <a:rPr lang="en-US" sz="1100" b="1" i="0" u="none" strike="noStrike">
                          <a:solidFill>
                            <a:srgbClr val="000000"/>
                          </a:solidFill>
                          <a:effectLst/>
                          <a:latin typeface="Calibri" panose="020F0502020204030204" pitchFamily="34" charset="0"/>
                        </a:rPr>
                        <a:t>CHECK2</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10.69</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3.54</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1.33</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0.98</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0.91</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0.8</a:t>
                      </a:r>
                    </a:p>
                  </a:txBody>
                  <a:tcPr marL="9525" marR="9525" marT="9525" marB="0" anchor="b">
                    <a:lnL>
                      <a:noFill/>
                    </a:lnL>
                    <a:lnR>
                      <a:noFill/>
                    </a:lnR>
                    <a:lnT>
                      <a:noFill/>
                    </a:lnT>
                    <a:lnB>
                      <a:noFill/>
                    </a:lnB>
                  </a:tcPr>
                </a:tc>
                <a:extLst>
                  <a:ext uri="{0D108BD9-81ED-4DB2-BD59-A6C34878D82A}">
                    <a16:rowId xmlns:a16="http://schemas.microsoft.com/office/drawing/2014/main" val="1894824257"/>
                  </a:ext>
                </a:extLst>
              </a:tr>
              <a:tr h="221074">
                <a:tc>
                  <a:txBody>
                    <a:bodyPr/>
                    <a:lstStyle/>
                    <a:p>
                      <a:pPr algn="l" fontAlgn="b"/>
                      <a:r>
                        <a:rPr lang="en-US" sz="1100" b="1" i="0" u="none" strike="noStrike" dirty="0">
                          <a:solidFill>
                            <a:srgbClr val="000000"/>
                          </a:solidFill>
                          <a:effectLst/>
                          <a:latin typeface="Calibri" panose="020F0502020204030204" pitchFamily="34" charset="0"/>
                        </a:rPr>
                        <a:t>CHECK3</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8.91</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5.41</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1.69</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3.54</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12</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0.68</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0.75</a:t>
                      </a:r>
                    </a:p>
                  </a:txBody>
                  <a:tcPr marL="9525" marR="9525" marT="9525" marB="0" anchor="b">
                    <a:lnL>
                      <a:noFill/>
                    </a:lnL>
                    <a:lnR>
                      <a:noFill/>
                    </a:lnR>
                    <a:lnT>
                      <a:noFill/>
                    </a:lnT>
                    <a:lnB>
                      <a:noFill/>
                    </a:lnB>
                  </a:tcPr>
                </a:tc>
                <a:extLst>
                  <a:ext uri="{0D108BD9-81ED-4DB2-BD59-A6C34878D82A}">
                    <a16:rowId xmlns:a16="http://schemas.microsoft.com/office/drawing/2014/main" val="102501089"/>
                  </a:ext>
                </a:extLst>
              </a:tr>
              <a:tr h="221074">
                <a:tc>
                  <a:txBody>
                    <a:bodyPr/>
                    <a:lstStyle/>
                    <a:p>
                      <a:pPr algn="l" fontAlgn="b"/>
                      <a:r>
                        <a:rPr lang="en-US" sz="1100" b="1" i="0" u="none" strike="noStrike">
                          <a:solidFill>
                            <a:srgbClr val="000000"/>
                          </a:solidFill>
                          <a:effectLst/>
                          <a:latin typeface="Calibri" panose="020F0502020204030204" pitchFamily="34" charset="0"/>
                        </a:rPr>
                        <a:t>ORG1</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8.31</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4.35</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0.46</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2.43</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17</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0.57</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0.47</a:t>
                      </a:r>
                    </a:p>
                  </a:txBody>
                  <a:tcPr marL="9525" marR="9525" marT="9525" marB="0" anchor="b">
                    <a:lnL>
                      <a:noFill/>
                    </a:lnL>
                    <a:lnR>
                      <a:noFill/>
                    </a:lnR>
                    <a:lnT>
                      <a:noFill/>
                    </a:lnT>
                    <a:lnB>
                      <a:noFill/>
                    </a:lnB>
                  </a:tcPr>
                </a:tc>
                <a:extLst>
                  <a:ext uri="{0D108BD9-81ED-4DB2-BD59-A6C34878D82A}">
                    <a16:rowId xmlns:a16="http://schemas.microsoft.com/office/drawing/2014/main" val="3614736805"/>
                  </a:ext>
                </a:extLst>
              </a:tr>
              <a:tr h="221074">
                <a:tc>
                  <a:txBody>
                    <a:bodyPr/>
                    <a:lstStyle/>
                    <a:p>
                      <a:pPr algn="l" fontAlgn="b"/>
                      <a:r>
                        <a:rPr lang="en-US" sz="1100" b="1" i="0" u="none" strike="noStrike" dirty="0">
                          <a:solidFill>
                            <a:srgbClr val="000000"/>
                          </a:solidFill>
                          <a:effectLst/>
                          <a:latin typeface="Calibri" panose="020F0502020204030204" pitchFamily="34" charset="0"/>
                        </a:rPr>
                        <a:t>ORG10</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9.4</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2.52</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-0.72</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1.7</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0.34</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0.33</a:t>
                      </a:r>
                    </a:p>
                  </a:txBody>
                  <a:tcPr marL="9525" marR="9525" marT="9525" marB="0" anchor="b">
                    <a:lnL>
                      <a:noFill/>
                    </a:lnL>
                    <a:lnR>
                      <a:noFill/>
                    </a:lnR>
                    <a:lnT>
                      <a:noFill/>
                    </a:lnT>
                    <a:lnB>
                      <a:noFill/>
                    </a:lnB>
                  </a:tcPr>
                </a:tc>
                <a:extLst>
                  <a:ext uri="{0D108BD9-81ED-4DB2-BD59-A6C34878D82A}">
                    <a16:rowId xmlns:a16="http://schemas.microsoft.com/office/drawing/2014/main" val="3185691366"/>
                  </a:ext>
                </a:extLst>
              </a:tr>
              <a:tr h="221074">
                <a:tc>
                  <a:txBody>
                    <a:bodyPr/>
                    <a:lstStyle/>
                    <a:p>
                      <a:pPr algn="l" fontAlgn="b"/>
                      <a:r>
                        <a:rPr lang="en-US" sz="1100" b="1" i="0" u="none" strike="noStrike">
                          <a:solidFill>
                            <a:srgbClr val="000000"/>
                          </a:solidFill>
                          <a:effectLst/>
                          <a:latin typeface="Calibri" panose="020F0502020204030204" pitchFamily="34" charset="0"/>
                        </a:rPr>
                        <a:t>ORG11</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9.56</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3.89</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-0.05</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1.88</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0.49</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0.43</a:t>
                      </a:r>
                    </a:p>
                  </a:txBody>
                  <a:tcPr marL="9525" marR="9525" marT="9525" marB="0" anchor="b">
                    <a:lnL>
                      <a:noFill/>
                    </a:lnL>
                    <a:lnR>
                      <a:noFill/>
                    </a:lnR>
                    <a:lnT>
                      <a:noFill/>
                    </a:lnT>
                    <a:lnB>
                      <a:noFill/>
                    </a:lnB>
                  </a:tcPr>
                </a:tc>
                <a:extLst>
                  <a:ext uri="{0D108BD9-81ED-4DB2-BD59-A6C34878D82A}">
                    <a16:rowId xmlns:a16="http://schemas.microsoft.com/office/drawing/2014/main" val="1243269245"/>
                  </a:ext>
                </a:extLst>
              </a:tr>
              <a:tr h="221074">
                <a:tc>
                  <a:txBody>
                    <a:bodyPr/>
                    <a:lstStyle/>
                    <a:p>
                      <a:pPr algn="l" fontAlgn="b"/>
                      <a:r>
                        <a:rPr lang="en-US" sz="1100" b="1" i="0" u="none" strike="noStrike" dirty="0">
                          <a:solidFill>
                            <a:srgbClr val="000000"/>
                          </a:solidFill>
                          <a:effectLst/>
                          <a:latin typeface="Calibri" panose="020F0502020204030204" pitchFamily="34" charset="0"/>
                        </a:rPr>
                        <a:t>ORG14</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7.53</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3.4</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-2.09</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2.53</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0.21</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0.14</a:t>
                      </a:r>
                    </a:p>
                  </a:txBody>
                  <a:tcPr marL="9525" marR="9525" marT="9525" marB="0" anchor="b">
                    <a:lnL>
                      <a:noFill/>
                    </a:lnL>
                    <a:lnR>
                      <a:noFill/>
                    </a:lnR>
                    <a:lnT>
                      <a:noFill/>
                    </a:lnT>
                    <a:lnB>
                      <a:noFill/>
                    </a:lnB>
                  </a:tcPr>
                </a:tc>
                <a:extLst>
                  <a:ext uri="{0D108BD9-81ED-4DB2-BD59-A6C34878D82A}">
                    <a16:rowId xmlns:a16="http://schemas.microsoft.com/office/drawing/2014/main" val="2248729836"/>
                  </a:ext>
                </a:extLst>
              </a:tr>
              <a:tr h="221074">
                <a:tc>
                  <a:txBody>
                    <a:bodyPr/>
                    <a:lstStyle/>
                    <a:p>
                      <a:pPr algn="l" fontAlgn="b"/>
                      <a:r>
                        <a:rPr lang="en-US" sz="1100" b="1" i="0" u="none" strike="noStrike">
                          <a:solidFill>
                            <a:srgbClr val="000000"/>
                          </a:solidFill>
                          <a:effectLst/>
                          <a:latin typeface="Calibri" panose="020F0502020204030204" pitchFamily="34" charset="0"/>
                        </a:rPr>
                        <a:t>ORG18</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7.13</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3.4</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-2.23</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1.28</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0.04</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3637918420"/>
                  </a:ext>
                </a:extLst>
              </a:tr>
              <a:tr h="221074">
                <a:tc>
                  <a:txBody>
                    <a:bodyPr/>
                    <a:lstStyle/>
                    <a:p>
                      <a:pPr algn="l" fontAlgn="b"/>
                      <a:r>
                        <a:rPr lang="en-US" sz="1100" b="1" i="0" u="none" strike="noStrike">
                          <a:solidFill>
                            <a:srgbClr val="000000"/>
                          </a:solidFill>
                          <a:effectLst/>
                          <a:latin typeface="Calibri" panose="020F0502020204030204" pitchFamily="34" charset="0"/>
                        </a:rPr>
                        <a:t>ORG19</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7.98</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3.24</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-1.38</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0.83</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0.05</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2697384620"/>
                  </a:ext>
                </a:extLst>
              </a:tr>
              <a:tr h="221074">
                <a:tc>
                  <a:txBody>
                    <a:bodyPr/>
                    <a:lstStyle/>
                    <a:p>
                      <a:pPr algn="l" fontAlgn="b"/>
                      <a:r>
                        <a:rPr lang="en-US" sz="1100" b="1" i="0" u="none" strike="noStrike" dirty="0">
                          <a:solidFill>
                            <a:srgbClr val="000000"/>
                          </a:solidFill>
                          <a:effectLst/>
                          <a:latin typeface="Calibri" panose="020F0502020204030204" pitchFamily="34" charset="0"/>
                        </a:rPr>
                        <a:t>ORG2</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7.39</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2.09</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-1.97</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1.59</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0.11</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3035855248"/>
                  </a:ext>
                </a:extLst>
              </a:tr>
              <a:tr h="221074">
                <a:tc>
                  <a:txBody>
                    <a:bodyPr/>
                    <a:lstStyle/>
                    <a:p>
                      <a:pPr algn="l" fontAlgn="b"/>
                      <a:r>
                        <a:rPr lang="en-US" sz="1100" b="1" i="0" u="none" strike="noStrike" dirty="0">
                          <a:solidFill>
                            <a:srgbClr val="000000"/>
                          </a:solidFill>
                          <a:effectLst/>
                          <a:latin typeface="Calibri" panose="020F0502020204030204" pitchFamily="34" charset="0"/>
                        </a:rPr>
                        <a:t>ORG2_Inoc</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6.36</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1.51</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-2.15</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1.07</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0.02</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2192606867"/>
                  </a:ext>
                </a:extLst>
              </a:tr>
              <a:tr h="221074">
                <a:tc>
                  <a:txBody>
                    <a:bodyPr/>
                    <a:lstStyle/>
                    <a:p>
                      <a:pPr algn="l" fontAlgn="b"/>
                      <a:r>
                        <a:rPr lang="en-US" sz="1100" b="1" i="0" u="none" strike="noStrike" dirty="0">
                          <a:solidFill>
                            <a:srgbClr val="000000"/>
                          </a:solidFill>
                          <a:effectLst/>
                          <a:latin typeface="Calibri" panose="020F0502020204030204" pitchFamily="34" charset="0"/>
                        </a:rPr>
                        <a:t>ORG20</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8.37</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4.45</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-0.94</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3.29</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0.39</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0.5</a:t>
                      </a:r>
                    </a:p>
                  </a:txBody>
                  <a:tcPr marL="9525" marR="9525" marT="9525" marB="0" anchor="b">
                    <a:lnL>
                      <a:noFill/>
                    </a:lnL>
                    <a:lnR>
                      <a:noFill/>
                    </a:lnR>
                    <a:lnT>
                      <a:noFill/>
                    </a:lnT>
                    <a:lnB>
                      <a:noFill/>
                    </a:lnB>
                  </a:tcPr>
                </a:tc>
                <a:extLst>
                  <a:ext uri="{0D108BD9-81ED-4DB2-BD59-A6C34878D82A}">
                    <a16:rowId xmlns:a16="http://schemas.microsoft.com/office/drawing/2014/main" val="3537447825"/>
                  </a:ext>
                </a:extLst>
              </a:tr>
              <a:tr h="221074">
                <a:tc>
                  <a:txBody>
                    <a:bodyPr/>
                    <a:lstStyle/>
                    <a:p>
                      <a:pPr algn="l" fontAlgn="b"/>
                      <a:r>
                        <a:rPr lang="en-US" sz="1100" b="1" i="0" u="none" strike="noStrike" dirty="0">
                          <a:solidFill>
                            <a:srgbClr val="000000"/>
                          </a:solidFill>
                          <a:effectLst/>
                          <a:latin typeface="Calibri" panose="020F0502020204030204" pitchFamily="34" charset="0"/>
                        </a:rPr>
                        <a:t>ORG21</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4.36</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4.16</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0.49</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3.45</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0.56</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0.4</a:t>
                      </a:r>
                    </a:p>
                  </a:txBody>
                  <a:tcPr marL="9525" marR="9525" marT="9525" marB="0" anchor="b">
                    <a:lnL>
                      <a:noFill/>
                    </a:lnL>
                    <a:lnR>
                      <a:noFill/>
                    </a:lnR>
                    <a:lnT>
                      <a:noFill/>
                    </a:lnT>
                    <a:lnB>
                      <a:noFill/>
                    </a:lnB>
                  </a:tcPr>
                </a:tc>
                <a:extLst>
                  <a:ext uri="{0D108BD9-81ED-4DB2-BD59-A6C34878D82A}">
                    <a16:rowId xmlns:a16="http://schemas.microsoft.com/office/drawing/2014/main" val="4041333670"/>
                  </a:ext>
                </a:extLst>
              </a:tr>
              <a:tr h="221074">
                <a:tc>
                  <a:txBody>
                    <a:bodyPr/>
                    <a:lstStyle/>
                    <a:p>
                      <a:pPr algn="l" fontAlgn="b"/>
                      <a:r>
                        <a:rPr lang="en-US" sz="1100" b="1" i="0" u="none" strike="noStrike" dirty="0">
                          <a:solidFill>
                            <a:srgbClr val="000000"/>
                          </a:solidFill>
                          <a:effectLst/>
                          <a:latin typeface="Calibri" panose="020F0502020204030204" pitchFamily="34" charset="0"/>
                        </a:rPr>
                        <a:t>ORG22</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5.33</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5.38</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1.46</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4.11</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0.64</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0.4</a:t>
                      </a:r>
                    </a:p>
                  </a:txBody>
                  <a:tcPr marL="9525" marR="9525" marT="9525" marB="0" anchor="b">
                    <a:lnL>
                      <a:noFill/>
                    </a:lnL>
                    <a:lnR>
                      <a:noFill/>
                    </a:lnR>
                    <a:lnT>
                      <a:noFill/>
                    </a:lnT>
                    <a:lnB>
                      <a:noFill/>
                    </a:lnB>
                  </a:tcPr>
                </a:tc>
                <a:extLst>
                  <a:ext uri="{0D108BD9-81ED-4DB2-BD59-A6C34878D82A}">
                    <a16:rowId xmlns:a16="http://schemas.microsoft.com/office/drawing/2014/main" val="3642338698"/>
                  </a:ext>
                </a:extLst>
              </a:tr>
              <a:tr h="221074">
                <a:tc>
                  <a:txBody>
                    <a:bodyPr/>
                    <a:lstStyle/>
                    <a:p>
                      <a:pPr algn="l" fontAlgn="b"/>
                      <a:r>
                        <a:rPr lang="en-US" sz="1100" b="1" i="0" u="none" strike="noStrike" dirty="0">
                          <a:solidFill>
                            <a:srgbClr val="000000"/>
                          </a:solidFill>
                          <a:effectLst/>
                          <a:latin typeface="Calibri" panose="020F0502020204030204" pitchFamily="34" charset="0"/>
                        </a:rPr>
                        <a:t>ORG23</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5.16</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3.22</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1.29</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2.47</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0.7</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0.8</a:t>
                      </a:r>
                    </a:p>
                  </a:txBody>
                  <a:tcPr marL="9525" marR="9525" marT="9525" marB="0" anchor="b">
                    <a:lnL>
                      <a:noFill/>
                    </a:lnL>
                    <a:lnR>
                      <a:noFill/>
                    </a:lnR>
                    <a:lnT>
                      <a:noFill/>
                    </a:lnT>
                    <a:lnB>
                      <a:noFill/>
                    </a:lnB>
                  </a:tcPr>
                </a:tc>
                <a:extLst>
                  <a:ext uri="{0D108BD9-81ED-4DB2-BD59-A6C34878D82A}">
                    <a16:rowId xmlns:a16="http://schemas.microsoft.com/office/drawing/2014/main" val="1840575340"/>
                  </a:ext>
                </a:extLst>
              </a:tr>
              <a:tr h="221074">
                <a:tc>
                  <a:txBody>
                    <a:bodyPr/>
                    <a:lstStyle/>
                    <a:p>
                      <a:pPr algn="l" fontAlgn="b"/>
                      <a:r>
                        <a:rPr lang="en-US" sz="1100" b="1" i="0" u="none" strike="noStrike" dirty="0">
                          <a:solidFill>
                            <a:srgbClr val="000000"/>
                          </a:solidFill>
                          <a:effectLst/>
                          <a:latin typeface="Calibri" panose="020F0502020204030204" pitchFamily="34" charset="0"/>
                        </a:rPr>
                        <a:t>ORG24</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3.71</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2.63</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-0.16</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2.63</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0.48</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0.4</a:t>
                      </a:r>
                    </a:p>
                  </a:txBody>
                  <a:tcPr marL="9525" marR="9525" marT="9525" marB="0" anchor="b">
                    <a:lnL>
                      <a:noFill/>
                    </a:lnL>
                    <a:lnR>
                      <a:noFill/>
                    </a:lnR>
                    <a:lnT>
                      <a:noFill/>
                    </a:lnT>
                    <a:lnB>
                      <a:noFill/>
                    </a:lnB>
                  </a:tcPr>
                </a:tc>
                <a:extLst>
                  <a:ext uri="{0D108BD9-81ED-4DB2-BD59-A6C34878D82A}">
                    <a16:rowId xmlns:a16="http://schemas.microsoft.com/office/drawing/2014/main" val="1363708"/>
                  </a:ext>
                </a:extLst>
              </a:tr>
              <a:tr h="221074">
                <a:tc>
                  <a:txBody>
                    <a:bodyPr/>
                    <a:lstStyle/>
                    <a:p>
                      <a:pPr algn="l" fontAlgn="b"/>
                      <a:r>
                        <a:rPr lang="en-US" sz="1100" b="1" i="0" u="none" strike="noStrike" dirty="0">
                          <a:solidFill>
                            <a:srgbClr val="000000"/>
                          </a:solidFill>
                          <a:effectLst/>
                          <a:latin typeface="Calibri" panose="020F0502020204030204" pitchFamily="34" charset="0"/>
                        </a:rPr>
                        <a:t>ORG25</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3.96</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2.67</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0.08</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0.89</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0.54</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0.6</a:t>
                      </a:r>
                    </a:p>
                  </a:txBody>
                  <a:tcPr marL="9525" marR="9525" marT="9525" marB="0" anchor="b">
                    <a:lnL>
                      <a:noFill/>
                    </a:lnL>
                    <a:lnR>
                      <a:noFill/>
                    </a:lnR>
                    <a:lnT>
                      <a:noFill/>
                    </a:lnT>
                    <a:lnB>
                      <a:noFill/>
                    </a:lnB>
                  </a:tcPr>
                </a:tc>
                <a:extLst>
                  <a:ext uri="{0D108BD9-81ED-4DB2-BD59-A6C34878D82A}">
                    <a16:rowId xmlns:a16="http://schemas.microsoft.com/office/drawing/2014/main" val="3044540026"/>
                  </a:ext>
                </a:extLst>
              </a:tr>
              <a:tr h="221074">
                <a:tc>
                  <a:txBody>
                    <a:bodyPr/>
                    <a:lstStyle/>
                    <a:p>
                      <a:pPr algn="l" fontAlgn="b"/>
                      <a:r>
                        <a:rPr lang="en-US" sz="1100" b="1" i="0" u="none" strike="noStrike" dirty="0">
                          <a:solidFill>
                            <a:srgbClr val="000000"/>
                          </a:solidFill>
                          <a:effectLst/>
                          <a:latin typeface="Calibri" panose="020F0502020204030204" pitchFamily="34" charset="0"/>
                        </a:rPr>
                        <a:t>ORG3</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6.69</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4.02</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-0.53</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1.52</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12</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0.36</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0.58</a:t>
                      </a:r>
                    </a:p>
                  </a:txBody>
                  <a:tcPr marL="9525" marR="9525" marT="9525" marB="0" anchor="b">
                    <a:lnL>
                      <a:noFill/>
                    </a:lnL>
                    <a:lnR>
                      <a:noFill/>
                    </a:lnR>
                    <a:lnT>
                      <a:noFill/>
                    </a:lnT>
                    <a:lnB>
                      <a:noFill/>
                    </a:lnB>
                  </a:tcPr>
                </a:tc>
                <a:extLst>
                  <a:ext uri="{0D108BD9-81ED-4DB2-BD59-A6C34878D82A}">
                    <a16:rowId xmlns:a16="http://schemas.microsoft.com/office/drawing/2014/main" val="345909728"/>
                  </a:ext>
                </a:extLst>
              </a:tr>
              <a:tr h="221074">
                <a:tc>
                  <a:txBody>
                    <a:bodyPr/>
                    <a:lstStyle/>
                    <a:p>
                      <a:pPr algn="l" fontAlgn="b"/>
                      <a:r>
                        <a:rPr lang="en-US" sz="1100" b="1" i="0" u="none" strike="noStrike" dirty="0">
                          <a:solidFill>
                            <a:srgbClr val="000000"/>
                          </a:solidFill>
                          <a:effectLst/>
                          <a:latin typeface="Calibri" panose="020F0502020204030204" pitchFamily="34" charset="0"/>
                        </a:rPr>
                        <a:t>ORG8</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4.42</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1.38</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-4.94</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2.49</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0.02</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2476204150"/>
                  </a:ext>
                </a:extLst>
              </a:tr>
            </a:tbl>
          </a:graphicData>
        </a:graphic>
      </p:graphicFrame>
      <p:sp>
        <p:nvSpPr>
          <p:cNvPr id="5" name="TextBox 4">
            <a:extLst>
              <a:ext uri="{FF2B5EF4-FFF2-40B4-BE49-F238E27FC236}">
                <a16:creationId xmlns:a16="http://schemas.microsoft.com/office/drawing/2014/main" id="{DE066AC6-AA9D-EBDA-B998-E342C9E47E52}"/>
              </a:ext>
            </a:extLst>
          </p:cNvPr>
          <p:cNvSpPr txBox="1"/>
          <p:nvPr/>
        </p:nvSpPr>
        <p:spPr>
          <a:xfrm>
            <a:off x="3748217" y="292212"/>
            <a:ext cx="4654378" cy="461665"/>
          </a:xfrm>
          <a:prstGeom prst="rect">
            <a:avLst/>
          </a:prstGeom>
          <a:noFill/>
        </p:spPr>
        <p:txBody>
          <a:bodyPr wrap="square" rtlCol="0">
            <a:spAutoFit/>
          </a:bodyPr>
          <a:lstStyle/>
          <a:p>
            <a:r>
              <a:rPr lang="en-US" sz="2400" b="1" dirty="0">
                <a:solidFill>
                  <a:srgbClr val="0070C0"/>
                </a:solidFill>
              </a:rPr>
              <a:t>Reliability Estimation – WS </a:t>
            </a:r>
          </a:p>
        </p:txBody>
      </p:sp>
    </p:spTree>
    <p:extLst>
      <p:ext uri="{BB962C8B-B14F-4D97-AF65-F5344CB8AC3E}">
        <p14:creationId xmlns:p14="http://schemas.microsoft.com/office/powerpoint/2010/main" val="350376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170B81-206A-D068-9F09-EF402DB0F757}"/>
              </a:ext>
            </a:extLst>
          </p:cNvPr>
          <p:cNvSpPr txBox="1"/>
          <p:nvPr/>
        </p:nvSpPr>
        <p:spPr>
          <a:xfrm>
            <a:off x="3262176" y="0"/>
            <a:ext cx="7472880" cy="461665"/>
          </a:xfrm>
          <a:prstGeom prst="rect">
            <a:avLst/>
          </a:prstGeom>
          <a:noFill/>
        </p:spPr>
        <p:txBody>
          <a:bodyPr wrap="square" rtlCol="0">
            <a:spAutoFit/>
          </a:bodyPr>
          <a:lstStyle/>
          <a:p>
            <a:r>
              <a:rPr lang="en-US" sz="2400" dirty="0">
                <a:solidFill>
                  <a:srgbClr val="0070C0"/>
                </a:solidFill>
              </a:rPr>
              <a:t>Machine Learning – Predicting R using Logistic regression</a:t>
            </a:r>
          </a:p>
        </p:txBody>
      </p:sp>
      <p:pic>
        <p:nvPicPr>
          <p:cNvPr id="4" name="Picture 3">
            <a:extLst>
              <a:ext uri="{FF2B5EF4-FFF2-40B4-BE49-F238E27FC236}">
                <a16:creationId xmlns:a16="http://schemas.microsoft.com/office/drawing/2014/main" id="{F82FF09B-C378-E95F-5850-44C717F9BE8A}"/>
              </a:ext>
            </a:extLst>
          </p:cNvPr>
          <p:cNvPicPr>
            <a:picLocks noChangeAspect="1"/>
          </p:cNvPicPr>
          <p:nvPr/>
        </p:nvPicPr>
        <p:blipFill rotWithShape="1">
          <a:blip r:embed="rId2"/>
          <a:srcRect t="12683" r="43869" b="14181"/>
          <a:stretch/>
        </p:blipFill>
        <p:spPr>
          <a:xfrm>
            <a:off x="1191768" y="653689"/>
            <a:ext cx="7057503" cy="5747111"/>
          </a:xfrm>
          <a:prstGeom prst="rect">
            <a:avLst/>
          </a:prstGeom>
        </p:spPr>
      </p:pic>
    </p:spTree>
    <p:extLst>
      <p:ext uri="{BB962C8B-B14F-4D97-AF65-F5344CB8AC3E}">
        <p14:creationId xmlns:p14="http://schemas.microsoft.com/office/powerpoint/2010/main" val="2377198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86BBB6-0A6C-AC12-EDAD-B0FB59EE43B4}"/>
              </a:ext>
            </a:extLst>
          </p:cNvPr>
          <p:cNvPicPr>
            <a:picLocks noChangeAspect="1"/>
          </p:cNvPicPr>
          <p:nvPr/>
        </p:nvPicPr>
        <p:blipFill>
          <a:blip r:embed="rId2"/>
          <a:stretch>
            <a:fillRect/>
          </a:stretch>
        </p:blipFill>
        <p:spPr>
          <a:xfrm>
            <a:off x="457200" y="1220101"/>
            <a:ext cx="5486400" cy="4162425"/>
          </a:xfrm>
          <a:prstGeom prst="rect">
            <a:avLst/>
          </a:prstGeom>
        </p:spPr>
      </p:pic>
      <p:pic>
        <p:nvPicPr>
          <p:cNvPr id="5" name="Picture 4">
            <a:extLst>
              <a:ext uri="{FF2B5EF4-FFF2-40B4-BE49-F238E27FC236}">
                <a16:creationId xmlns:a16="http://schemas.microsoft.com/office/drawing/2014/main" id="{FA6BE324-8B28-1C82-2330-AB468C2383F7}"/>
              </a:ext>
            </a:extLst>
          </p:cNvPr>
          <p:cNvPicPr>
            <a:picLocks noChangeAspect="1"/>
          </p:cNvPicPr>
          <p:nvPr/>
        </p:nvPicPr>
        <p:blipFill>
          <a:blip r:embed="rId3"/>
          <a:stretch>
            <a:fillRect/>
          </a:stretch>
        </p:blipFill>
        <p:spPr>
          <a:xfrm>
            <a:off x="6096000" y="1229626"/>
            <a:ext cx="5400675" cy="4152900"/>
          </a:xfrm>
          <a:prstGeom prst="rect">
            <a:avLst/>
          </a:prstGeom>
        </p:spPr>
      </p:pic>
      <p:sp>
        <p:nvSpPr>
          <p:cNvPr id="6" name="TextBox 5">
            <a:extLst>
              <a:ext uri="{FF2B5EF4-FFF2-40B4-BE49-F238E27FC236}">
                <a16:creationId xmlns:a16="http://schemas.microsoft.com/office/drawing/2014/main" id="{52B14311-510A-0EFD-72AE-A8B774907235}"/>
              </a:ext>
            </a:extLst>
          </p:cNvPr>
          <p:cNvSpPr txBox="1"/>
          <p:nvPr/>
        </p:nvSpPr>
        <p:spPr>
          <a:xfrm>
            <a:off x="2191803" y="5490995"/>
            <a:ext cx="1925294" cy="369332"/>
          </a:xfrm>
          <a:prstGeom prst="rect">
            <a:avLst/>
          </a:prstGeom>
          <a:noFill/>
        </p:spPr>
        <p:txBody>
          <a:bodyPr wrap="square" rtlCol="0">
            <a:spAutoFit/>
          </a:bodyPr>
          <a:lstStyle/>
          <a:p>
            <a:r>
              <a:rPr lang="en-US" dirty="0"/>
              <a:t>Soil PCs</a:t>
            </a:r>
          </a:p>
        </p:txBody>
      </p:sp>
      <p:sp>
        <p:nvSpPr>
          <p:cNvPr id="7" name="TextBox 6">
            <a:extLst>
              <a:ext uri="{FF2B5EF4-FFF2-40B4-BE49-F238E27FC236}">
                <a16:creationId xmlns:a16="http://schemas.microsoft.com/office/drawing/2014/main" id="{2039EF06-F0AC-42B6-EB00-11865CB32E2C}"/>
              </a:ext>
            </a:extLst>
          </p:cNvPr>
          <p:cNvSpPr txBox="1"/>
          <p:nvPr/>
        </p:nvSpPr>
        <p:spPr>
          <a:xfrm>
            <a:off x="8501470" y="5443708"/>
            <a:ext cx="1925294" cy="369332"/>
          </a:xfrm>
          <a:prstGeom prst="rect">
            <a:avLst/>
          </a:prstGeom>
          <a:noFill/>
        </p:spPr>
        <p:txBody>
          <a:bodyPr wrap="square" rtlCol="0">
            <a:spAutoFit/>
          </a:bodyPr>
          <a:lstStyle/>
          <a:p>
            <a:r>
              <a:rPr lang="en-US" dirty="0"/>
              <a:t>Weather PCs</a:t>
            </a:r>
          </a:p>
        </p:txBody>
      </p:sp>
      <p:sp>
        <p:nvSpPr>
          <p:cNvPr id="8" name="TextBox 7">
            <a:extLst>
              <a:ext uri="{FF2B5EF4-FFF2-40B4-BE49-F238E27FC236}">
                <a16:creationId xmlns:a16="http://schemas.microsoft.com/office/drawing/2014/main" id="{A2D0E847-97B5-C2F7-B1B3-815C5DA16B57}"/>
              </a:ext>
            </a:extLst>
          </p:cNvPr>
          <p:cNvSpPr txBox="1"/>
          <p:nvPr/>
        </p:nvSpPr>
        <p:spPr>
          <a:xfrm>
            <a:off x="3748217" y="292212"/>
            <a:ext cx="4654378" cy="461665"/>
          </a:xfrm>
          <a:prstGeom prst="rect">
            <a:avLst/>
          </a:prstGeom>
          <a:noFill/>
        </p:spPr>
        <p:txBody>
          <a:bodyPr wrap="square" rtlCol="0">
            <a:spAutoFit/>
          </a:bodyPr>
          <a:lstStyle/>
          <a:p>
            <a:r>
              <a:rPr lang="en-US" sz="2400" b="1" dirty="0">
                <a:solidFill>
                  <a:srgbClr val="0070C0"/>
                </a:solidFill>
              </a:rPr>
              <a:t>Dimension Reduction using PCA</a:t>
            </a:r>
          </a:p>
        </p:txBody>
      </p:sp>
    </p:spTree>
    <p:extLst>
      <p:ext uri="{BB962C8B-B14F-4D97-AF65-F5344CB8AC3E}">
        <p14:creationId xmlns:p14="http://schemas.microsoft.com/office/powerpoint/2010/main" val="4024057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3A4AB9-D034-19F5-C72B-A6BEA62A62F9}"/>
              </a:ext>
            </a:extLst>
          </p:cNvPr>
          <p:cNvPicPr>
            <a:picLocks noChangeAspect="1"/>
          </p:cNvPicPr>
          <p:nvPr/>
        </p:nvPicPr>
        <p:blipFill rotWithShape="1">
          <a:blip r:embed="rId2"/>
          <a:srcRect t="7480"/>
          <a:stretch/>
        </p:blipFill>
        <p:spPr>
          <a:xfrm>
            <a:off x="1204555" y="716692"/>
            <a:ext cx="9166884" cy="5298546"/>
          </a:xfrm>
          <a:prstGeom prst="rect">
            <a:avLst/>
          </a:prstGeom>
        </p:spPr>
      </p:pic>
      <p:sp>
        <p:nvSpPr>
          <p:cNvPr id="10" name="TextBox 9">
            <a:extLst>
              <a:ext uri="{FF2B5EF4-FFF2-40B4-BE49-F238E27FC236}">
                <a16:creationId xmlns:a16="http://schemas.microsoft.com/office/drawing/2014/main" id="{CEE44561-969E-7C88-BD39-1149955AEE85}"/>
              </a:ext>
            </a:extLst>
          </p:cNvPr>
          <p:cNvSpPr txBox="1"/>
          <p:nvPr/>
        </p:nvSpPr>
        <p:spPr>
          <a:xfrm>
            <a:off x="3620530" y="308689"/>
            <a:ext cx="4654378" cy="461665"/>
          </a:xfrm>
          <a:prstGeom prst="rect">
            <a:avLst/>
          </a:prstGeom>
          <a:noFill/>
        </p:spPr>
        <p:txBody>
          <a:bodyPr wrap="square" rtlCol="0">
            <a:spAutoFit/>
          </a:bodyPr>
          <a:lstStyle/>
          <a:p>
            <a:r>
              <a:rPr lang="en-US" sz="2400" b="1" dirty="0">
                <a:solidFill>
                  <a:srgbClr val="0070C0"/>
                </a:solidFill>
              </a:rPr>
              <a:t>Variable Importance in RF Model</a:t>
            </a:r>
          </a:p>
        </p:txBody>
      </p:sp>
    </p:spTree>
    <p:extLst>
      <p:ext uri="{BB962C8B-B14F-4D97-AF65-F5344CB8AC3E}">
        <p14:creationId xmlns:p14="http://schemas.microsoft.com/office/powerpoint/2010/main" val="151084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414530-6455-02C4-8D55-F0DDB35974B3}"/>
              </a:ext>
            </a:extLst>
          </p:cNvPr>
          <p:cNvPicPr>
            <a:picLocks noChangeAspect="1"/>
          </p:cNvPicPr>
          <p:nvPr/>
        </p:nvPicPr>
        <p:blipFill>
          <a:blip r:embed="rId2"/>
          <a:stretch>
            <a:fillRect/>
          </a:stretch>
        </p:blipFill>
        <p:spPr>
          <a:xfrm>
            <a:off x="526837" y="580581"/>
            <a:ext cx="8974002" cy="5978970"/>
          </a:xfrm>
          <a:prstGeom prst="rect">
            <a:avLst/>
          </a:prstGeom>
        </p:spPr>
      </p:pic>
      <p:sp>
        <p:nvSpPr>
          <p:cNvPr id="4" name="TextBox 3">
            <a:extLst>
              <a:ext uri="{FF2B5EF4-FFF2-40B4-BE49-F238E27FC236}">
                <a16:creationId xmlns:a16="http://schemas.microsoft.com/office/drawing/2014/main" id="{D13E943B-88B7-978D-F584-7E4021E91CB1}"/>
              </a:ext>
            </a:extLst>
          </p:cNvPr>
          <p:cNvSpPr txBox="1"/>
          <p:nvPr/>
        </p:nvSpPr>
        <p:spPr>
          <a:xfrm>
            <a:off x="3575925" y="67616"/>
            <a:ext cx="4654378" cy="461665"/>
          </a:xfrm>
          <a:prstGeom prst="rect">
            <a:avLst/>
          </a:prstGeom>
          <a:noFill/>
        </p:spPr>
        <p:txBody>
          <a:bodyPr wrap="square" rtlCol="0">
            <a:spAutoFit/>
          </a:bodyPr>
          <a:lstStyle/>
          <a:p>
            <a:r>
              <a:rPr lang="en-US" sz="2400" b="1" dirty="0">
                <a:solidFill>
                  <a:srgbClr val="0070C0"/>
                </a:solidFill>
              </a:rPr>
              <a:t>Model Comparisons </a:t>
            </a:r>
          </a:p>
        </p:txBody>
      </p:sp>
    </p:spTree>
    <p:extLst>
      <p:ext uri="{BB962C8B-B14F-4D97-AF65-F5344CB8AC3E}">
        <p14:creationId xmlns:p14="http://schemas.microsoft.com/office/powerpoint/2010/main" val="1836920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BBB397-42D6-F4E1-4AAC-AA1FDEB10846}"/>
              </a:ext>
            </a:extLst>
          </p:cNvPr>
          <p:cNvSpPr txBox="1"/>
          <p:nvPr/>
        </p:nvSpPr>
        <p:spPr>
          <a:xfrm>
            <a:off x="3471622" y="268491"/>
            <a:ext cx="3765042" cy="404060"/>
          </a:xfrm>
          <a:prstGeom prst="rect">
            <a:avLst/>
          </a:prstGeom>
        </p:spPr>
        <p:txBody>
          <a:bodyPr vert="horz" lIns="91440" tIns="45720" rIns="91440" bIns="45720" rtlCol="0" anchor="b">
            <a:normAutofit fontScale="85000" lnSpcReduction="20000"/>
          </a:bodyPr>
          <a:lstStyle/>
          <a:p>
            <a:pPr>
              <a:lnSpc>
                <a:spcPct val="90000"/>
              </a:lnSpc>
              <a:spcBef>
                <a:spcPct val="0"/>
              </a:spcBef>
              <a:spcAft>
                <a:spcPts val="600"/>
              </a:spcAft>
            </a:pPr>
            <a:r>
              <a:rPr lang="en-US" sz="3200" b="1" kern="1200" dirty="0">
                <a:solidFill>
                  <a:srgbClr val="0070C0"/>
                </a:solidFill>
                <a:latin typeface="+mj-lt"/>
                <a:ea typeface="+mj-ea"/>
                <a:cs typeface="+mj-cs"/>
              </a:rPr>
              <a:t>Model Validation </a:t>
            </a:r>
          </a:p>
        </p:txBody>
      </p:sp>
      <p:sp>
        <p:nvSpPr>
          <p:cNvPr id="4" name="TextBox 3">
            <a:extLst>
              <a:ext uri="{FF2B5EF4-FFF2-40B4-BE49-F238E27FC236}">
                <a16:creationId xmlns:a16="http://schemas.microsoft.com/office/drawing/2014/main" id="{9E6B0762-10E7-D352-0E8E-B409A0F7AE3E}"/>
              </a:ext>
            </a:extLst>
          </p:cNvPr>
          <p:cNvSpPr txBox="1"/>
          <p:nvPr/>
        </p:nvSpPr>
        <p:spPr>
          <a:xfrm>
            <a:off x="7876831" y="1072666"/>
            <a:ext cx="3443514" cy="4541750"/>
          </a:xfrm>
          <a:prstGeom prst="rect">
            <a:avLst/>
          </a:prstGeom>
        </p:spPr>
        <p:txBody>
          <a:bodyPr vert="horz" lIns="91440" tIns="45720" rIns="91440" bIns="45720" rtlCol="0" anchor="t">
            <a:noAutofit/>
          </a:bodyPr>
          <a:lstStyle/>
          <a:p>
            <a:pPr marL="285750" indent="-228600">
              <a:lnSpc>
                <a:spcPct val="90000"/>
              </a:lnSpc>
              <a:spcAft>
                <a:spcPts val="600"/>
              </a:spcAft>
              <a:buFont typeface="Arial" panose="020B0604020202020204" pitchFamily="34" charset="0"/>
              <a:buChar char="•"/>
            </a:pPr>
            <a:r>
              <a:rPr lang="en-US" sz="1200" dirty="0"/>
              <a:t>Selected Models were tested on the Validation set (20%)</a:t>
            </a:r>
          </a:p>
          <a:p>
            <a:pPr>
              <a:lnSpc>
                <a:spcPct val="90000"/>
              </a:lnSpc>
              <a:spcAft>
                <a:spcPts val="600"/>
              </a:spcAft>
            </a:pPr>
            <a:endParaRPr lang="en-US" sz="1200" dirty="0"/>
          </a:p>
          <a:p>
            <a:pPr>
              <a:lnSpc>
                <a:spcPct val="90000"/>
              </a:lnSpc>
              <a:spcAft>
                <a:spcPts val="600"/>
              </a:spcAft>
            </a:pPr>
            <a:endParaRPr lang="en-US" sz="1200" dirty="0"/>
          </a:p>
          <a:p>
            <a:pPr>
              <a:lnSpc>
                <a:spcPct val="90000"/>
              </a:lnSpc>
              <a:spcAft>
                <a:spcPts val="600"/>
              </a:spcAft>
            </a:pPr>
            <a:endParaRPr lang="en-US" sz="1200" dirty="0"/>
          </a:p>
          <a:p>
            <a:pPr>
              <a:lnSpc>
                <a:spcPct val="90000"/>
              </a:lnSpc>
              <a:spcAft>
                <a:spcPts val="600"/>
              </a:spcAft>
            </a:pPr>
            <a:r>
              <a:rPr lang="en-US" sz="1200" b="1" dirty="0">
                <a:solidFill>
                  <a:srgbClr val="0070C0"/>
                </a:solidFill>
              </a:rPr>
              <a:t>Metrics</a:t>
            </a:r>
          </a:p>
          <a:p>
            <a:pPr indent="-228600">
              <a:lnSpc>
                <a:spcPct val="90000"/>
              </a:lnSpc>
              <a:spcAft>
                <a:spcPts val="600"/>
              </a:spcAft>
              <a:buFont typeface="Arial" panose="020B0604020202020204" pitchFamily="34" charset="0"/>
              <a:buChar char="•"/>
            </a:pPr>
            <a:r>
              <a:rPr lang="en-US" sz="1200" b="1" i="0" dirty="0">
                <a:effectLst/>
              </a:rPr>
              <a:t>Accuracy:</a:t>
            </a:r>
            <a:r>
              <a:rPr lang="en-US" sz="1200" b="0" i="0" dirty="0">
                <a:effectLst/>
              </a:rPr>
              <a:t> Proportion of correctly classified instances out of all instances in the dataset.</a:t>
            </a:r>
          </a:p>
          <a:p>
            <a:pPr indent="-228600">
              <a:lnSpc>
                <a:spcPct val="90000"/>
              </a:lnSpc>
              <a:spcAft>
                <a:spcPts val="600"/>
              </a:spcAft>
              <a:buFont typeface="Arial" panose="020B0604020202020204" pitchFamily="34" charset="0"/>
              <a:buChar char="•"/>
            </a:pPr>
            <a:endParaRPr lang="en-US" sz="1200" b="0" i="0" dirty="0">
              <a:effectLst/>
            </a:endParaRPr>
          </a:p>
          <a:p>
            <a:pPr indent="-228600">
              <a:lnSpc>
                <a:spcPct val="90000"/>
              </a:lnSpc>
              <a:spcAft>
                <a:spcPts val="600"/>
              </a:spcAft>
              <a:buFont typeface="Arial" panose="020B0604020202020204" pitchFamily="34" charset="0"/>
              <a:buChar char="•"/>
            </a:pPr>
            <a:r>
              <a:rPr lang="en-US" sz="1200" b="1" i="0" dirty="0">
                <a:effectLst/>
              </a:rPr>
              <a:t>Precision:</a:t>
            </a:r>
            <a:r>
              <a:rPr lang="en-US" sz="1200" b="0" i="0" dirty="0">
                <a:effectLst/>
              </a:rPr>
              <a:t> proportion of true positive predictions out of all positive predictions made by the model.</a:t>
            </a:r>
          </a:p>
          <a:p>
            <a:pPr indent="-228600">
              <a:lnSpc>
                <a:spcPct val="90000"/>
              </a:lnSpc>
              <a:spcAft>
                <a:spcPts val="600"/>
              </a:spcAft>
              <a:buFont typeface="Arial" panose="020B0604020202020204" pitchFamily="34" charset="0"/>
              <a:buChar char="•"/>
            </a:pPr>
            <a:endParaRPr lang="en-US" sz="1200" dirty="0"/>
          </a:p>
          <a:p>
            <a:pPr indent="-228600">
              <a:lnSpc>
                <a:spcPct val="90000"/>
              </a:lnSpc>
              <a:spcAft>
                <a:spcPts val="600"/>
              </a:spcAft>
              <a:buFont typeface="Arial" panose="020B0604020202020204" pitchFamily="34" charset="0"/>
              <a:buChar char="•"/>
            </a:pPr>
            <a:r>
              <a:rPr lang="en-US" sz="1200" b="1" i="0" dirty="0">
                <a:effectLst/>
              </a:rPr>
              <a:t>Recall (Sensitivity):</a:t>
            </a:r>
            <a:r>
              <a:rPr lang="en-US" sz="1200" b="0" i="0" dirty="0">
                <a:effectLst/>
              </a:rPr>
              <a:t> proportion of true positive predictions out of all actual positive instances in the dataset</a:t>
            </a:r>
          </a:p>
          <a:p>
            <a:pPr indent="-228600">
              <a:lnSpc>
                <a:spcPct val="90000"/>
              </a:lnSpc>
              <a:spcAft>
                <a:spcPts val="600"/>
              </a:spcAft>
              <a:buFont typeface="Arial" panose="020B0604020202020204" pitchFamily="34" charset="0"/>
              <a:buChar char="•"/>
            </a:pPr>
            <a:endParaRPr lang="en-US" sz="1200" dirty="0"/>
          </a:p>
          <a:p>
            <a:pPr indent="-228600">
              <a:lnSpc>
                <a:spcPct val="90000"/>
              </a:lnSpc>
              <a:spcAft>
                <a:spcPts val="600"/>
              </a:spcAft>
              <a:buFont typeface="Arial" panose="020B0604020202020204" pitchFamily="34" charset="0"/>
              <a:buChar char="•"/>
            </a:pPr>
            <a:r>
              <a:rPr lang="en-US" sz="1200" b="1" i="0" dirty="0">
                <a:solidFill>
                  <a:srgbClr val="0D0D0D"/>
                </a:solidFill>
                <a:effectLst/>
              </a:rPr>
              <a:t>Baseline: </a:t>
            </a:r>
            <a:r>
              <a:rPr lang="en-US" sz="1200" b="0" i="0" dirty="0">
                <a:solidFill>
                  <a:srgbClr val="0D0D0D"/>
                </a:solidFill>
                <a:effectLst/>
              </a:rPr>
              <a:t>represents the performance of a trivial or naive model that always predicts the majority class (or any predefined class) in the dataset. It serves as a reference point for comparing the performance of more sophisticated models. </a:t>
            </a:r>
            <a:endParaRPr lang="en-US" sz="1200" b="0" i="0" dirty="0">
              <a:effectLst/>
            </a:endParaRPr>
          </a:p>
          <a:p>
            <a:pPr indent="-228600">
              <a:lnSpc>
                <a:spcPct val="90000"/>
              </a:lnSpc>
              <a:spcAft>
                <a:spcPts val="600"/>
              </a:spcAft>
              <a:buFont typeface="Arial" panose="020B0604020202020204" pitchFamily="34" charset="0"/>
              <a:buChar char="•"/>
            </a:pPr>
            <a:endParaRPr lang="en-US" sz="1200" dirty="0"/>
          </a:p>
          <a:p>
            <a:pPr indent="-228600">
              <a:lnSpc>
                <a:spcPct val="90000"/>
              </a:lnSpc>
              <a:spcAft>
                <a:spcPts val="600"/>
              </a:spcAft>
              <a:buFont typeface="Arial" panose="020B0604020202020204" pitchFamily="34" charset="0"/>
              <a:buChar char="•"/>
            </a:pPr>
            <a:endParaRPr lang="en-US" sz="1200" b="1" dirty="0"/>
          </a:p>
        </p:txBody>
      </p:sp>
      <p:grpSp>
        <p:nvGrpSpPr>
          <p:cNvPr id="25" name="Group 20">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26" name="Rectangle 21">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2">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 name="Table 1">
            <a:extLst>
              <a:ext uri="{FF2B5EF4-FFF2-40B4-BE49-F238E27FC236}">
                <a16:creationId xmlns:a16="http://schemas.microsoft.com/office/drawing/2014/main" id="{52B0E1B6-AE0E-563C-C834-210D0BB721FB}"/>
              </a:ext>
            </a:extLst>
          </p:cNvPr>
          <p:cNvGraphicFramePr>
            <a:graphicFrameLocks noGrp="1"/>
          </p:cNvGraphicFramePr>
          <p:nvPr>
            <p:extLst>
              <p:ext uri="{D42A27DB-BD31-4B8C-83A1-F6EECF244321}">
                <p14:modId xmlns:p14="http://schemas.microsoft.com/office/powerpoint/2010/main" val="67725899"/>
              </p:ext>
            </p:extLst>
          </p:nvPr>
        </p:nvGraphicFramePr>
        <p:xfrm>
          <a:off x="787114" y="1699520"/>
          <a:ext cx="6449550" cy="3388320"/>
        </p:xfrm>
        <a:graphic>
          <a:graphicData uri="http://schemas.openxmlformats.org/drawingml/2006/table">
            <a:tbl>
              <a:tblPr firstRow="1" bandRow="1">
                <a:noFill/>
              </a:tblPr>
              <a:tblGrid>
                <a:gridCol w="2203601">
                  <a:extLst>
                    <a:ext uri="{9D8B030D-6E8A-4147-A177-3AD203B41FA5}">
                      <a16:colId xmlns:a16="http://schemas.microsoft.com/office/drawing/2014/main" val="415152873"/>
                    </a:ext>
                  </a:extLst>
                </a:gridCol>
                <a:gridCol w="1157195">
                  <a:extLst>
                    <a:ext uri="{9D8B030D-6E8A-4147-A177-3AD203B41FA5}">
                      <a16:colId xmlns:a16="http://schemas.microsoft.com/office/drawing/2014/main" val="2611334371"/>
                    </a:ext>
                  </a:extLst>
                </a:gridCol>
                <a:gridCol w="1198669">
                  <a:extLst>
                    <a:ext uri="{9D8B030D-6E8A-4147-A177-3AD203B41FA5}">
                      <a16:colId xmlns:a16="http://schemas.microsoft.com/office/drawing/2014/main" val="1991719516"/>
                    </a:ext>
                  </a:extLst>
                </a:gridCol>
                <a:gridCol w="780744">
                  <a:extLst>
                    <a:ext uri="{9D8B030D-6E8A-4147-A177-3AD203B41FA5}">
                      <a16:colId xmlns:a16="http://schemas.microsoft.com/office/drawing/2014/main" val="2415700708"/>
                    </a:ext>
                  </a:extLst>
                </a:gridCol>
                <a:gridCol w="1109341">
                  <a:extLst>
                    <a:ext uri="{9D8B030D-6E8A-4147-A177-3AD203B41FA5}">
                      <a16:colId xmlns:a16="http://schemas.microsoft.com/office/drawing/2014/main" val="1365309349"/>
                    </a:ext>
                  </a:extLst>
                </a:gridCol>
              </a:tblGrid>
              <a:tr h="580033">
                <a:tc>
                  <a:txBody>
                    <a:bodyPr/>
                    <a:lstStyle/>
                    <a:p>
                      <a:pPr algn="l" fontAlgn="b"/>
                      <a:r>
                        <a:rPr lang="en-US" sz="2200" b="0" i="0" u="none" strike="noStrike" cap="none" spc="0">
                          <a:solidFill>
                            <a:schemeClr val="tx1"/>
                          </a:solidFill>
                          <a:effectLst/>
                          <a:latin typeface="Calibri" panose="020F0502020204030204" pitchFamily="34" charset="0"/>
                        </a:rPr>
                        <a:t>Models</a:t>
                      </a:r>
                    </a:p>
                  </a:txBody>
                  <a:tcPr marL="15356" marR="15356" marT="103195" marB="103195" anchor="b">
                    <a:lnL w="12700" cmpd="sng">
                      <a:noFill/>
                    </a:lnL>
                    <a:lnR w="12700" cmpd="sng">
                      <a:noFill/>
                    </a:lnR>
                    <a:lnT w="28575" cap="flat" cmpd="sng" algn="ctr">
                      <a:solidFill>
                        <a:schemeClr val="tx1"/>
                      </a:solidFill>
                      <a:prstDash val="solid"/>
                    </a:lnT>
                    <a:lnB w="38100" cmpd="sng">
                      <a:noFill/>
                    </a:lnB>
                    <a:noFill/>
                  </a:tcPr>
                </a:tc>
                <a:tc>
                  <a:txBody>
                    <a:bodyPr/>
                    <a:lstStyle/>
                    <a:p>
                      <a:pPr algn="l" fontAlgn="b"/>
                      <a:r>
                        <a:rPr lang="en-US" sz="2200" b="0" i="0" u="none" strike="noStrike" cap="none" spc="0">
                          <a:solidFill>
                            <a:schemeClr val="tx1"/>
                          </a:solidFill>
                          <a:effectLst/>
                          <a:latin typeface="Calibri" panose="020F0502020204030204" pitchFamily="34" charset="0"/>
                        </a:rPr>
                        <a:t>accuracy</a:t>
                      </a:r>
                      <a:endParaRPr lang="en-US" sz="2200" b="0" i="0" u="none" strike="noStrike" cap="none" spc="0" dirty="0">
                        <a:solidFill>
                          <a:schemeClr val="tx1"/>
                        </a:solidFill>
                        <a:effectLst/>
                        <a:latin typeface="Calibri" panose="020F0502020204030204" pitchFamily="34" charset="0"/>
                      </a:endParaRPr>
                    </a:p>
                  </a:txBody>
                  <a:tcPr marL="15356" marR="15356" marT="103195" marB="103195" anchor="b">
                    <a:lnL w="12700" cmpd="sng">
                      <a:noFill/>
                    </a:lnL>
                    <a:lnR w="12700" cmpd="sng">
                      <a:noFill/>
                    </a:lnR>
                    <a:lnT w="28575" cap="flat" cmpd="sng" algn="ctr">
                      <a:solidFill>
                        <a:schemeClr val="tx1"/>
                      </a:solidFill>
                      <a:prstDash val="solid"/>
                    </a:lnT>
                    <a:lnB w="38100" cmpd="sng">
                      <a:noFill/>
                    </a:lnB>
                    <a:noFill/>
                  </a:tcPr>
                </a:tc>
                <a:tc>
                  <a:txBody>
                    <a:bodyPr/>
                    <a:lstStyle/>
                    <a:p>
                      <a:pPr algn="l" fontAlgn="b"/>
                      <a:r>
                        <a:rPr lang="en-US" sz="2200" b="0" i="0" u="none" strike="noStrike" cap="none" spc="0">
                          <a:solidFill>
                            <a:schemeClr val="tx1"/>
                          </a:solidFill>
                          <a:effectLst/>
                          <a:latin typeface="Calibri" panose="020F0502020204030204" pitchFamily="34" charset="0"/>
                        </a:rPr>
                        <a:t>precision</a:t>
                      </a:r>
                    </a:p>
                  </a:txBody>
                  <a:tcPr marL="15356" marR="15356" marT="103195" marB="103195" anchor="b">
                    <a:lnL w="12700" cmpd="sng">
                      <a:noFill/>
                    </a:lnL>
                    <a:lnR w="12700" cmpd="sng">
                      <a:noFill/>
                    </a:lnR>
                    <a:lnT w="28575" cap="flat" cmpd="sng" algn="ctr">
                      <a:solidFill>
                        <a:schemeClr val="tx1"/>
                      </a:solidFill>
                      <a:prstDash val="solid"/>
                    </a:lnT>
                    <a:lnB w="38100" cmpd="sng">
                      <a:noFill/>
                    </a:lnB>
                    <a:noFill/>
                  </a:tcPr>
                </a:tc>
                <a:tc>
                  <a:txBody>
                    <a:bodyPr/>
                    <a:lstStyle/>
                    <a:p>
                      <a:pPr algn="l" fontAlgn="b"/>
                      <a:r>
                        <a:rPr lang="en-US" sz="2200" b="0" i="0" u="none" strike="noStrike" cap="none" spc="0">
                          <a:solidFill>
                            <a:schemeClr val="tx1"/>
                          </a:solidFill>
                          <a:effectLst/>
                          <a:latin typeface="Calibri" panose="020F0502020204030204" pitchFamily="34" charset="0"/>
                        </a:rPr>
                        <a:t>recall</a:t>
                      </a:r>
                      <a:endParaRPr lang="en-US" sz="2200" b="0" i="0" u="none" strike="noStrike" cap="none" spc="0" dirty="0">
                        <a:solidFill>
                          <a:schemeClr val="tx1"/>
                        </a:solidFill>
                        <a:effectLst/>
                        <a:latin typeface="Calibri" panose="020F0502020204030204" pitchFamily="34" charset="0"/>
                      </a:endParaRPr>
                    </a:p>
                  </a:txBody>
                  <a:tcPr marL="15356" marR="15356" marT="103195" marB="103195" anchor="b">
                    <a:lnL w="12700" cmpd="sng">
                      <a:noFill/>
                    </a:lnL>
                    <a:lnR w="12700" cmpd="sng">
                      <a:noFill/>
                    </a:lnR>
                    <a:lnT w="28575" cap="flat" cmpd="sng" algn="ctr">
                      <a:solidFill>
                        <a:schemeClr val="tx1"/>
                      </a:solidFill>
                      <a:prstDash val="solid"/>
                    </a:lnT>
                    <a:lnB w="38100" cmpd="sng">
                      <a:noFill/>
                    </a:lnB>
                    <a:noFill/>
                  </a:tcPr>
                </a:tc>
                <a:tc>
                  <a:txBody>
                    <a:bodyPr/>
                    <a:lstStyle/>
                    <a:p>
                      <a:pPr algn="l" fontAlgn="b"/>
                      <a:r>
                        <a:rPr lang="en-US" sz="2200" b="0" i="0" u="none" strike="noStrike" cap="none" spc="0">
                          <a:solidFill>
                            <a:schemeClr val="tx1"/>
                          </a:solidFill>
                          <a:effectLst/>
                          <a:latin typeface="Calibri" panose="020F0502020204030204" pitchFamily="34" charset="0"/>
                        </a:rPr>
                        <a:t>baseline</a:t>
                      </a:r>
                    </a:p>
                  </a:txBody>
                  <a:tcPr marL="15356" marR="15356" marT="103195" marB="103195" anchor="b">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28193068"/>
                  </a:ext>
                </a:extLst>
              </a:tr>
              <a:tr h="580033">
                <a:tc>
                  <a:txBody>
                    <a:bodyPr/>
                    <a:lstStyle/>
                    <a:p>
                      <a:pPr algn="l" fontAlgn="b"/>
                      <a:r>
                        <a:rPr lang="en-US" sz="2200" b="1" i="0" u="none" strike="noStrike" cap="none" spc="0" dirty="0">
                          <a:solidFill>
                            <a:schemeClr val="tx1"/>
                          </a:solidFill>
                          <a:effectLst/>
                          <a:latin typeface="Calibri" panose="020F0502020204030204" pitchFamily="34" charset="0"/>
                        </a:rPr>
                        <a:t>RF_Optboot</a:t>
                      </a:r>
                    </a:p>
                  </a:txBody>
                  <a:tcPr marL="15356" marR="15356" marT="103195" marB="103195" anchor="b">
                    <a:lnL w="28575" cap="flat" cmpd="sng" algn="ctr">
                      <a:noFill/>
                      <a:prstDash val="solid"/>
                    </a:lnL>
                    <a:lnR w="12700" cmpd="sng">
                      <a:noFill/>
                      <a:prstDash val="solid"/>
                    </a:lnR>
                    <a:lnT w="38100" cmpd="sng">
                      <a:noFill/>
                    </a:lnT>
                    <a:lnB w="12700" cap="flat" cmpd="sng" algn="ctr">
                      <a:noFill/>
                      <a:prstDash val="solid"/>
                    </a:lnB>
                    <a:noFill/>
                  </a:tcPr>
                </a:tc>
                <a:tc>
                  <a:txBody>
                    <a:bodyPr/>
                    <a:lstStyle/>
                    <a:p>
                      <a:pPr algn="r" fontAlgn="b"/>
                      <a:r>
                        <a:rPr lang="en-US" sz="2200" b="0" i="0" u="none" strike="noStrike" cap="none" spc="0">
                          <a:solidFill>
                            <a:schemeClr val="tx1"/>
                          </a:solidFill>
                          <a:effectLst/>
                          <a:latin typeface="Calibri" panose="020F0502020204030204" pitchFamily="34" charset="0"/>
                        </a:rPr>
                        <a:t>0.85</a:t>
                      </a:r>
                    </a:p>
                  </a:txBody>
                  <a:tcPr marL="15356" marR="15356" marT="103195" marB="103195" anchor="b">
                    <a:lnL w="12700" cmpd="sng">
                      <a:noFill/>
                      <a:prstDash val="solid"/>
                    </a:lnL>
                    <a:lnR w="12700" cmpd="sng">
                      <a:noFill/>
                      <a:prstDash val="solid"/>
                    </a:lnR>
                    <a:lnT w="38100" cmpd="sng">
                      <a:noFill/>
                    </a:lnT>
                    <a:lnB w="12700" cap="flat" cmpd="sng" algn="ctr">
                      <a:noFill/>
                      <a:prstDash val="solid"/>
                    </a:lnB>
                    <a:noFill/>
                  </a:tcPr>
                </a:tc>
                <a:tc>
                  <a:txBody>
                    <a:bodyPr/>
                    <a:lstStyle/>
                    <a:p>
                      <a:pPr algn="r" fontAlgn="b"/>
                      <a:r>
                        <a:rPr lang="en-US" sz="2200" b="0" i="0" u="none" strike="noStrike" cap="none" spc="0" dirty="0">
                          <a:solidFill>
                            <a:schemeClr val="tx1"/>
                          </a:solidFill>
                          <a:effectLst/>
                          <a:latin typeface="Calibri" panose="020F0502020204030204" pitchFamily="34" charset="0"/>
                        </a:rPr>
                        <a:t>0.87</a:t>
                      </a:r>
                    </a:p>
                  </a:txBody>
                  <a:tcPr marL="15356" marR="15356" marT="103195" marB="103195" anchor="b">
                    <a:lnL w="12700" cmpd="sng">
                      <a:noFill/>
                      <a:prstDash val="solid"/>
                    </a:lnL>
                    <a:lnR w="12700" cmpd="sng">
                      <a:noFill/>
                      <a:prstDash val="solid"/>
                    </a:lnR>
                    <a:lnT w="38100" cmpd="sng">
                      <a:noFill/>
                    </a:lnT>
                    <a:lnB w="12700" cap="flat" cmpd="sng" algn="ctr">
                      <a:noFill/>
                      <a:prstDash val="solid"/>
                    </a:lnB>
                    <a:noFill/>
                  </a:tcPr>
                </a:tc>
                <a:tc>
                  <a:txBody>
                    <a:bodyPr/>
                    <a:lstStyle/>
                    <a:p>
                      <a:pPr algn="r" fontAlgn="b"/>
                      <a:r>
                        <a:rPr lang="en-US" sz="2200" b="0" i="0" u="none" strike="noStrike" cap="none" spc="0">
                          <a:solidFill>
                            <a:schemeClr val="tx1"/>
                          </a:solidFill>
                          <a:effectLst/>
                          <a:latin typeface="Calibri" panose="020F0502020204030204" pitchFamily="34" charset="0"/>
                        </a:rPr>
                        <a:t>0.8</a:t>
                      </a:r>
                    </a:p>
                  </a:txBody>
                  <a:tcPr marL="15356" marR="15356" marT="103195" marB="103195" anchor="b">
                    <a:lnL w="12700" cmpd="sng">
                      <a:noFill/>
                      <a:prstDash val="solid"/>
                    </a:lnL>
                    <a:lnR w="12700" cmpd="sng">
                      <a:noFill/>
                      <a:prstDash val="solid"/>
                    </a:lnR>
                    <a:lnT w="38100" cmpd="sng">
                      <a:noFill/>
                    </a:lnT>
                    <a:lnB w="12700" cap="flat" cmpd="sng" algn="ctr">
                      <a:noFill/>
                      <a:prstDash val="solid"/>
                    </a:lnB>
                    <a:noFill/>
                  </a:tcPr>
                </a:tc>
                <a:tc>
                  <a:txBody>
                    <a:bodyPr/>
                    <a:lstStyle/>
                    <a:p>
                      <a:pPr algn="r" fontAlgn="b"/>
                      <a:r>
                        <a:rPr lang="en-US" sz="2200" b="0" i="0" u="none" strike="noStrike" cap="none" spc="0">
                          <a:solidFill>
                            <a:schemeClr val="tx1"/>
                          </a:solidFill>
                          <a:effectLst/>
                          <a:latin typeface="Calibri" panose="020F0502020204030204" pitchFamily="34" charset="0"/>
                        </a:rPr>
                        <a:t>0.56</a:t>
                      </a:r>
                    </a:p>
                  </a:txBody>
                  <a:tcPr marL="15356" marR="15356" marT="103195" marB="103195" anchor="b">
                    <a:lnL w="12700" cmpd="sng">
                      <a:noFill/>
                      <a:prstDash val="solid"/>
                    </a:lnL>
                    <a:lnR w="28575" cap="flat" cmpd="sng" algn="ctr">
                      <a:noFill/>
                      <a:prstDash val="solid"/>
                    </a:lnR>
                    <a:lnT w="38100" cmpd="sng">
                      <a:noFill/>
                    </a:lnT>
                    <a:lnB w="12700" cap="flat" cmpd="sng" algn="ctr">
                      <a:noFill/>
                      <a:prstDash val="solid"/>
                    </a:lnB>
                    <a:noFill/>
                  </a:tcPr>
                </a:tc>
                <a:extLst>
                  <a:ext uri="{0D108BD9-81ED-4DB2-BD59-A6C34878D82A}">
                    <a16:rowId xmlns:a16="http://schemas.microsoft.com/office/drawing/2014/main" val="2969812351"/>
                  </a:ext>
                </a:extLst>
              </a:tr>
              <a:tr h="534094">
                <a:tc>
                  <a:txBody>
                    <a:bodyPr/>
                    <a:lstStyle/>
                    <a:p>
                      <a:pPr algn="l" fontAlgn="b"/>
                      <a:r>
                        <a:rPr lang="en-US" sz="1900" b="1" i="0" u="none" strike="noStrike" cap="none" spc="0">
                          <a:solidFill>
                            <a:schemeClr val="tx1"/>
                          </a:solidFill>
                          <a:effectLst/>
                          <a:latin typeface="Calibri" panose="020F0502020204030204" pitchFamily="34" charset="0"/>
                        </a:rPr>
                        <a:t>RF_boot632</a:t>
                      </a:r>
                    </a:p>
                  </a:txBody>
                  <a:tcPr marL="15356" marR="15356" marT="103195" marB="103195"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900" b="0" i="0" u="none" strike="noStrike" cap="none" spc="0">
                          <a:solidFill>
                            <a:schemeClr val="tx1"/>
                          </a:solidFill>
                          <a:effectLst/>
                          <a:latin typeface="Calibri" panose="020F0502020204030204" pitchFamily="34" charset="0"/>
                        </a:rPr>
                        <a:t>0.85</a:t>
                      </a:r>
                    </a:p>
                  </a:txBody>
                  <a:tcPr marL="15356" marR="15356" marT="103195" marB="103195"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900" b="0" i="0" u="none" strike="noStrike" cap="none" spc="0">
                          <a:solidFill>
                            <a:schemeClr val="tx1"/>
                          </a:solidFill>
                          <a:effectLst/>
                          <a:latin typeface="Calibri" panose="020F0502020204030204" pitchFamily="34" charset="0"/>
                        </a:rPr>
                        <a:t>0.87</a:t>
                      </a:r>
                    </a:p>
                  </a:txBody>
                  <a:tcPr marL="15356" marR="15356" marT="103195" marB="103195"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900" b="0" i="0" u="none" strike="noStrike" cap="none" spc="0">
                          <a:solidFill>
                            <a:schemeClr val="tx1"/>
                          </a:solidFill>
                          <a:effectLst/>
                          <a:latin typeface="Calibri" panose="020F0502020204030204" pitchFamily="34" charset="0"/>
                        </a:rPr>
                        <a:t>0.8</a:t>
                      </a:r>
                    </a:p>
                  </a:txBody>
                  <a:tcPr marL="15356" marR="15356" marT="103195" marB="103195"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900" b="0" i="0" u="none" strike="noStrike" cap="none" spc="0">
                          <a:solidFill>
                            <a:schemeClr val="tx1"/>
                          </a:solidFill>
                          <a:effectLst/>
                          <a:latin typeface="Calibri" panose="020F0502020204030204" pitchFamily="34" charset="0"/>
                        </a:rPr>
                        <a:t>0.56</a:t>
                      </a:r>
                    </a:p>
                  </a:txBody>
                  <a:tcPr marL="15356" marR="15356" marT="103195" marB="103195"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234424766"/>
                  </a:ext>
                </a:extLst>
              </a:tr>
              <a:tr h="580033">
                <a:tc>
                  <a:txBody>
                    <a:bodyPr/>
                    <a:lstStyle/>
                    <a:p>
                      <a:pPr algn="l" fontAlgn="b"/>
                      <a:r>
                        <a:rPr lang="en-US" sz="2200" b="1" i="0" u="none" strike="noStrike" cap="none" spc="0">
                          <a:solidFill>
                            <a:schemeClr val="tx1"/>
                          </a:solidFill>
                          <a:effectLst/>
                          <a:latin typeface="Calibri" panose="020F0502020204030204" pitchFamily="34" charset="0"/>
                        </a:rPr>
                        <a:t>Bagging_Optboot</a:t>
                      </a:r>
                    </a:p>
                  </a:txBody>
                  <a:tcPr marL="15356" marR="15356" marT="103195" marB="103195" anchor="b">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US" sz="2200" b="0" i="0" u="none" strike="noStrike" cap="none" spc="0">
                          <a:solidFill>
                            <a:schemeClr val="tx1"/>
                          </a:solidFill>
                          <a:effectLst/>
                          <a:latin typeface="Calibri" panose="020F0502020204030204" pitchFamily="34" charset="0"/>
                        </a:rPr>
                        <a:t>0.83</a:t>
                      </a:r>
                    </a:p>
                  </a:txBody>
                  <a:tcPr marL="15356" marR="15356" marT="103195" marB="103195"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US" sz="2200" b="0" i="0" u="none" strike="noStrike" cap="none" spc="0">
                          <a:solidFill>
                            <a:schemeClr val="tx1"/>
                          </a:solidFill>
                          <a:effectLst/>
                          <a:latin typeface="Calibri" panose="020F0502020204030204" pitchFamily="34" charset="0"/>
                        </a:rPr>
                        <a:t>0.86</a:t>
                      </a:r>
                    </a:p>
                  </a:txBody>
                  <a:tcPr marL="15356" marR="15356" marT="103195" marB="103195"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US" sz="2200" b="0" i="0" u="none" strike="noStrike" cap="none" spc="0">
                          <a:solidFill>
                            <a:schemeClr val="tx1"/>
                          </a:solidFill>
                          <a:effectLst/>
                          <a:latin typeface="Calibri" panose="020F0502020204030204" pitchFamily="34" charset="0"/>
                        </a:rPr>
                        <a:t>0.76</a:t>
                      </a:r>
                    </a:p>
                  </a:txBody>
                  <a:tcPr marL="15356" marR="15356" marT="103195" marB="103195"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US" sz="2200" b="0" i="0" u="none" strike="noStrike" cap="none" spc="0">
                          <a:solidFill>
                            <a:schemeClr val="tx1"/>
                          </a:solidFill>
                          <a:effectLst/>
                          <a:latin typeface="Calibri" panose="020F0502020204030204" pitchFamily="34" charset="0"/>
                        </a:rPr>
                        <a:t>0.58</a:t>
                      </a:r>
                      <a:endParaRPr lang="en-US" sz="2200" b="0" i="0" u="none" strike="noStrike" cap="none" spc="0" dirty="0">
                        <a:solidFill>
                          <a:schemeClr val="tx1"/>
                        </a:solidFill>
                        <a:effectLst/>
                        <a:latin typeface="Calibri" panose="020F0502020204030204" pitchFamily="34" charset="0"/>
                      </a:endParaRPr>
                    </a:p>
                  </a:txBody>
                  <a:tcPr marL="15356" marR="15356" marT="103195" marB="103195" anchor="b">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510744124"/>
                  </a:ext>
                </a:extLst>
              </a:tr>
              <a:tr h="534094">
                <a:tc>
                  <a:txBody>
                    <a:bodyPr/>
                    <a:lstStyle/>
                    <a:p>
                      <a:pPr algn="l" fontAlgn="b"/>
                      <a:r>
                        <a:rPr lang="en-US" sz="1900" b="1" i="0" u="none" strike="noStrike" cap="none" spc="0">
                          <a:solidFill>
                            <a:schemeClr val="tx1"/>
                          </a:solidFill>
                          <a:effectLst/>
                          <a:latin typeface="Calibri" panose="020F0502020204030204" pitchFamily="34" charset="0"/>
                        </a:rPr>
                        <a:t>Bagging_boot632</a:t>
                      </a:r>
                    </a:p>
                  </a:txBody>
                  <a:tcPr marL="15356" marR="15356" marT="103195" marB="103195"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900" b="0" i="0" u="none" strike="noStrike" cap="none" spc="0">
                          <a:solidFill>
                            <a:schemeClr val="tx1"/>
                          </a:solidFill>
                          <a:effectLst/>
                          <a:latin typeface="Calibri" panose="020F0502020204030204" pitchFamily="34" charset="0"/>
                        </a:rPr>
                        <a:t>0.81</a:t>
                      </a:r>
                    </a:p>
                  </a:txBody>
                  <a:tcPr marL="15356" marR="15356" marT="103195" marB="103195"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900" b="0" i="0" u="none" strike="noStrike" cap="none" spc="0">
                          <a:solidFill>
                            <a:schemeClr val="tx1"/>
                          </a:solidFill>
                          <a:effectLst/>
                          <a:latin typeface="Calibri" panose="020F0502020204030204" pitchFamily="34" charset="0"/>
                        </a:rPr>
                        <a:t>0.83</a:t>
                      </a:r>
                    </a:p>
                  </a:txBody>
                  <a:tcPr marL="15356" marR="15356" marT="103195" marB="103195"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900" b="0" i="0" u="none" strike="noStrike" cap="none" spc="0">
                          <a:solidFill>
                            <a:schemeClr val="tx1"/>
                          </a:solidFill>
                          <a:effectLst/>
                          <a:latin typeface="Calibri" panose="020F0502020204030204" pitchFamily="34" charset="0"/>
                        </a:rPr>
                        <a:t>0.76</a:t>
                      </a:r>
                    </a:p>
                  </a:txBody>
                  <a:tcPr marL="15356" marR="15356" marT="103195" marB="103195"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900" b="0" i="0" u="none" strike="noStrike" cap="none" spc="0">
                          <a:solidFill>
                            <a:schemeClr val="tx1"/>
                          </a:solidFill>
                          <a:effectLst/>
                          <a:latin typeface="Calibri" panose="020F0502020204030204" pitchFamily="34" charset="0"/>
                        </a:rPr>
                        <a:t>0.56</a:t>
                      </a:r>
                    </a:p>
                  </a:txBody>
                  <a:tcPr marL="15356" marR="15356" marT="103195" marB="103195"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386625143"/>
                  </a:ext>
                </a:extLst>
              </a:tr>
              <a:tr h="580033">
                <a:tc>
                  <a:txBody>
                    <a:bodyPr/>
                    <a:lstStyle/>
                    <a:p>
                      <a:pPr algn="l" fontAlgn="b"/>
                      <a:r>
                        <a:rPr lang="en-US" sz="2200" b="1" i="0" u="none" strike="noStrike" cap="none" spc="0">
                          <a:solidFill>
                            <a:schemeClr val="tx1"/>
                          </a:solidFill>
                          <a:effectLst/>
                          <a:latin typeface="Calibri" panose="020F0502020204030204" pitchFamily="34" charset="0"/>
                        </a:rPr>
                        <a:t>GB_Optboot</a:t>
                      </a:r>
                    </a:p>
                  </a:txBody>
                  <a:tcPr marL="15356" marR="15356" marT="103195" marB="103195" anchor="b">
                    <a:lnL w="28575" cap="flat" cmpd="sng" algn="ctr">
                      <a:noFill/>
                      <a:prstDash val="solid"/>
                    </a:lnL>
                    <a:lnR w="12700" cmpd="sng">
                      <a:noFill/>
                      <a:prstDash val="solid"/>
                    </a:lnR>
                    <a:lnT w="12700" cmpd="sng">
                      <a:noFill/>
                      <a:prstDash val="solid"/>
                    </a:lnT>
                    <a:lnB w="28575" cap="flat" cmpd="sng" algn="ctr">
                      <a:noFill/>
                      <a:prstDash val="solid"/>
                    </a:lnB>
                    <a:noFill/>
                  </a:tcPr>
                </a:tc>
                <a:tc>
                  <a:txBody>
                    <a:bodyPr/>
                    <a:lstStyle/>
                    <a:p>
                      <a:pPr algn="r" fontAlgn="b"/>
                      <a:r>
                        <a:rPr lang="en-US" sz="2200" b="0" i="0" u="none" strike="noStrike" cap="none" spc="0">
                          <a:solidFill>
                            <a:schemeClr val="tx1"/>
                          </a:solidFill>
                          <a:effectLst/>
                          <a:latin typeface="Calibri" panose="020F0502020204030204" pitchFamily="34" charset="0"/>
                        </a:rPr>
                        <a:t>0.83</a:t>
                      </a:r>
                    </a:p>
                  </a:txBody>
                  <a:tcPr marL="15356" marR="15356" marT="103195" marB="103195" anchor="b">
                    <a:lnL w="12700" cmpd="sng">
                      <a:noFill/>
                      <a:prstDash val="solid"/>
                    </a:lnL>
                    <a:lnR w="12700" cmpd="sng">
                      <a:noFill/>
                      <a:prstDash val="solid"/>
                    </a:lnR>
                    <a:lnT w="12700" cmpd="sng">
                      <a:noFill/>
                      <a:prstDash val="solid"/>
                    </a:lnT>
                    <a:lnB w="28575" cap="flat" cmpd="sng" algn="ctr">
                      <a:noFill/>
                      <a:prstDash val="solid"/>
                    </a:lnB>
                    <a:noFill/>
                  </a:tcPr>
                </a:tc>
                <a:tc>
                  <a:txBody>
                    <a:bodyPr/>
                    <a:lstStyle/>
                    <a:p>
                      <a:pPr algn="r" fontAlgn="b"/>
                      <a:r>
                        <a:rPr lang="en-US" sz="2200" b="0" i="0" u="none" strike="noStrike" cap="none" spc="0">
                          <a:solidFill>
                            <a:schemeClr val="tx1"/>
                          </a:solidFill>
                          <a:effectLst/>
                          <a:latin typeface="Calibri" panose="020F0502020204030204" pitchFamily="34" charset="0"/>
                        </a:rPr>
                        <a:t>0.83</a:t>
                      </a:r>
                    </a:p>
                  </a:txBody>
                  <a:tcPr marL="15356" marR="15356" marT="103195" marB="103195" anchor="b">
                    <a:lnL w="12700" cmpd="sng">
                      <a:noFill/>
                      <a:prstDash val="solid"/>
                    </a:lnL>
                    <a:lnR w="12700" cmpd="sng">
                      <a:noFill/>
                      <a:prstDash val="solid"/>
                    </a:lnR>
                    <a:lnT w="12700" cmpd="sng">
                      <a:noFill/>
                      <a:prstDash val="solid"/>
                    </a:lnT>
                    <a:lnB w="28575" cap="flat" cmpd="sng" algn="ctr">
                      <a:noFill/>
                      <a:prstDash val="solid"/>
                    </a:lnB>
                    <a:noFill/>
                  </a:tcPr>
                </a:tc>
                <a:tc>
                  <a:txBody>
                    <a:bodyPr/>
                    <a:lstStyle/>
                    <a:p>
                      <a:pPr algn="r" fontAlgn="b"/>
                      <a:r>
                        <a:rPr lang="en-US" sz="2200" b="0" i="0" u="none" strike="noStrike" cap="none" spc="0">
                          <a:solidFill>
                            <a:schemeClr val="tx1"/>
                          </a:solidFill>
                          <a:effectLst/>
                          <a:latin typeface="Calibri" panose="020F0502020204030204" pitchFamily="34" charset="0"/>
                        </a:rPr>
                        <a:t>0.8</a:t>
                      </a:r>
                    </a:p>
                  </a:txBody>
                  <a:tcPr marL="15356" marR="15356" marT="103195" marB="103195" anchor="b">
                    <a:lnL w="12700" cmpd="sng">
                      <a:noFill/>
                      <a:prstDash val="solid"/>
                    </a:lnL>
                    <a:lnR w="12700" cmpd="sng">
                      <a:noFill/>
                      <a:prstDash val="solid"/>
                    </a:lnR>
                    <a:lnT w="12700" cmpd="sng">
                      <a:noFill/>
                      <a:prstDash val="solid"/>
                    </a:lnT>
                    <a:lnB w="28575" cap="flat" cmpd="sng" algn="ctr">
                      <a:noFill/>
                      <a:prstDash val="solid"/>
                    </a:lnB>
                    <a:noFill/>
                  </a:tcPr>
                </a:tc>
                <a:tc>
                  <a:txBody>
                    <a:bodyPr/>
                    <a:lstStyle/>
                    <a:p>
                      <a:pPr algn="r" fontAlgn="b"/>
                      <a:r>
                        <a:rPr lang="en-US" sz="2200" b="0" i="0" u="none" strike="noStrike" cap="none" spc="0" dirty="0">
                          <a:solidFill>
                            <a:schemeClr val="tx1"/>
                          </a:solidFill>
                          <a:effectLst/>
                          <a:latin typeface="Calibri" panose="020F0502020204030204" pitchFamily="34" charset="0"/>
                        </a:rPr>
                        <a:t>0.54</a:t>
                      </a:r>
                    </a:p>
                  </a:txBody>
                  <a:tcPr marL="15356" marR="15356" marT="103195" marB="103195" anchor="b">
                    <a:lnL w="12700" cmpd="sng">
                      <a:noFill/>
                      <a:prstDash val="solid"/>
                    </a:lnL>
                    <a:lnR w="28575" cap="flat" cmpd="sng" algn="ctr">
                      <a:noFill/>
                      <a:prstDash val="solid"/>
                    </a:lnR>
                    <a:lnT w="12700" cmpd="sng">
                      <a:noFill/>
                      <a:prstDash val="solid"/>
                    </a:lnT>
                    <a:lnB w="28575" cap="flat" cmpd="sng" algn="ctr">
                      <a:noFill/>
                      <a:prstDash val="solid"/>
                    </a:lnB>
                    <a:noFill/>
                  </a:tcPr>
                </a:tc>
                <a:extLst>
                  <a:ext uri="{0D108BD9-81ED-4DB2-BD59-A6C34878D82A}">
                    <a16:rowId xmlns:a16="http://schemas.microsoft.com/office/drawing/2014/main" val="1955025753"/>
                  </a:ext>
                </a:extLst>
              </a:tr>
            </a:tbl>
          </a:graphicData>
        </a:graphic>
      </p:graphicFrame>
    </p:spTree>
    <p:extLst>
      <p:ext uri="{BB962C8B-B14F-4D97-AF65-F5344CB8AC3E}">
        <p14:creationId xmlns:p14="http://schemas.microsoft.com/office/powerpoint/2010/main" val="187022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A3D8688-7EAC-5226-50F4-02A7834EBD5F}"/>
              </a:ext>
            </a:extLst>
          </p:cNvPr>
          <p:cNvPicPr>
            <a:picLocks noChangeAspect="1"/>
          </p:cNvPicPr>
          <p:nvPr/>
        </p:nvPicPr>
        <p:blipFill rotWithShape="1">
          <a:blip r:embed="rId2"/>
          <a:srcRect l="174" t="6361" r="56658" b="45795"/>
          <a:stretch/>
        </p:blipFill>
        <p:spPr>
          <a:xfrm>
            <a:off x="1784552" y="1109184"/>
            <a:ext cx="8055798" cy="5022308"/>
          </a:xfrm>
          <a:prstGeom prst="rect">
            <a:avLst/>
          </a:prstGeom>
          <a:ln>
            <a:solidFill>
              <a:schemeClr val="tx1"/>
            </a:solidFill>
          </a:ln>
        </p:spPr>
      </p:pic>
      <p:sp>
        <p:nvSpPr>
          <p:cNvPr id="10" name="TextBox 9">
            <a:extLst>
              <a:ext uri="{FF2B5EF4-FFF2-40B4-BE49-F238E27FC236}">
                <a16:creationId xmlns:a16="http://schemas.microsoft.com/office/drawing/2014/main" id="{1ED905FF-32CB-FB07-3885-B26C70E6BCE4}"/>
              </a:ext>
            </a:extLst>
          </p:cNvPr>
          <p:cNvSpPr txBox="1"/>
          <p:nvPr/>
        </p:nvSpPr>
        <p:spPr>
          <a:xfrm>
            <a:off x="4559212" y="326398"/>
            <a:ext cx="2506477" cy="400110"/>
          </a:xfrm>
          <a:prstGeom prst="rect">
            <a:avLst/>
          </a:prstGeom>
          <a:noFill/>
        </p:spPr>
        <p:txBody>
          <a:bodyPr wrap="square" rtlCol="0">
            <a:spAutoFit/>
          </a:bodyPr>
          <a:lstStyle/>
          <a:p>
            <a:r>
              <a:rPr lang="en-US" sz="2000" b="1" dirty="0">
                <a:solidFill>
                  <a:srgbClr val="0070C0"/>
                </a:solidFill>
              </a:rPr>
              <a:t>Analysis Workflow</a:t>
            </a:r>
          </a:p>
        </p:txBody>
      </p:sp>
    </p:spTree>
    <p:extLst>
      <p:ext uri="{BB962C8B-B14F-4D97-AF65-F5344CB8AC3E}">
        <p14:creationId xmlns:p14="http://schemas.microsoft.com/office/powerpoint/2010/main" val="2710248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B1341D-5279-DAB1-DA2E-8C8C14B1FD3B}"/>
              </a:ext>
            </a:extLst>
          </p:cNvPr>
          <p:cNvSpPr txBox="1"/>
          <p:nvPr/>
        </p:nvSpPr>
        <p:spPr>
          <a:xfrm>
            <a:off x="3608173" y="316927"/>
            <a:ext cx="5955956" cy="461665"/>
          </a:xfrm>
          <a:prstGeom prst="rect">
            <a:avLst/>
          </a:prstGeom>
          <a:noFill/>
        </p:spPr>
        <p:txBody>
          <a:bodyPr wrap="square" rtlCol="0">
            <a:spAutoFit/>
          </a:bodyPr>
          <a:lstStyle/>
          <a:p>
            <a:r>
              <a:rPr lang="en-US" sz="2400" b="1" dirty="0">
                <a:solidFill>
                  <a:srgbClr val="0070C0"/>
                </a:solidFill>
              </a:rPr>
              <a:t>About the models and Resampling methods</a:t>
            </a:r>
          </a:p>
        </p:txBody>
      </p:sp>
      <p:sp>
        <p:nvSpPr>
          <p:cNvPr id="4" name="TextBox 3">
            <a:extLst>
              <a:ext uri="{FF2B5EF4-FFF2-40B4-BE49-F238E27FC236}">
                <a16:creationId xmlns:a16="http://schemas.microsoft.com/office/drawing/2014/main" id="{DDB5FECC-959D-8B62-0926-5DD8106903E0}"/>
              </a:ext>
            </a:extLst>
          </p:cNvPr>
          <p:cNvSpPr txBox="1"/>
          <p:nvPr/>
        </p:nvSpPr>
        <p:spPr>
          <a:xfrm>
            <a:off x="428367" y="844379"/>
            <a:ext cx="11714205" cy="5786199"/>
          </a:xfrm>
          <a:prstGeom prst="rect">
            <a:avLst/>
          </a:prstGeom>
          <a:noFill/>
        </p:spPr>
        <p:txBody>
          <a:bodyPr wrap="square" rtlCol="0">
            <a:spAutoFit/>
          </a:bodyPr>
          <a:lstStyle/>
          <a:p>
            <a:pPr algn="l">
              <a:buFont typeface="+mj-lt"/>
              <a:buAutoNum type="arabicPeriod"/>
            </a:pPr>
            <a:r>
              <a:rPr lang="en-US" sz="1600" b="1" i="0" dirty="0">
                <a:solidFill>
                  <a:srgbClr val="0D0D0D"/>
                </a:solidFill>
                <a:effectLst/>
                <a:latin typeface="Söhne"/>
              </a:rPr>
              <a:t>AdaBoost (</a:t>
            </a:r>
            <a:r>
              <a:rPr lang="en-US" sz="1600" b="1" i="0" dirty="0" err="1">
                <a:solidFill>
                  <a:srgbClr val="0D0D0D"/>
                </a:solidFill>
                <a:effectLst/>
                <a:latin typeface="Söhne"/>
              </a:rPr>
              <a:t>ada</a:t>
            </a:r>
            <a:r>
              <a:rPr lang="en-US" sz="1600" b="1" i="0" dirty="0">
                <a:solidFill>
                  <a:srgbClr val="0D0D0D"/>
                </a:solidFill>
                <a:effectLst/>
                <a:latin typeface="Söhne"/>
              </a:rPr>
              <a:t>):</a:t>
            </a:r>
            <a:r>
              <a:rPr lang="en-US" sz="1600" b="0" i="0" dirty="0">
                <a:solidFill>
                  <a:srgbClr val="0D0D0D"/>
                </a:solidFill>
                <a:effectLst/>
                <a:latin typeface="Söhne"/>
              </a:rPr>
              <a:t> AdaBoost combines multiple weak learners into a strong classifier by sequentially training them, with each focusing on correcting the mistakes of its predecessors. </a:t>
            </a:r>
            <a:r>
              <a:rPr lang="en-US" sz="1600" b="0" i="1" dirty="0">
                <a:solidFill>
                  <a:srgbClr val="0D0D0D"/>
                </a:solidFill>
                <a:effectLst/>
                <a:latin typeface="Söhne"/>
              </a:rPr>
              <a:t>Advantages</a:t>
            </a:r>
            <a:r>
              <a:rPr lang="en-US" sz="1600" b="0" i="0" dirty="0">
                <a:solidFill>
                  <a:srgbClr val="0D0D0D"/>
                </a:solidFill>
                <a:effectLst/>
                <a:latin typeface="Söhne"/>
              </a:rPr>
              <a:t>: Effective in handling complex classification tasks; resistant to overfitting. </a:t>
            </a:r>
            <a:r>
              <a:rPr lang="en-US" sz="1600" b="0" i="1" dirty="0">
                <a:solidFill>
                  <a:srgbClr val="0D0D0D"/>
                </a:solidFill>
                <a:effectLst/>
                <a:latin typeface="Söhne"/>
              </a:rPr>
              <a:t>Disadvantages</a:t>
            </a:r>
            <a:r>
              <a:rPr lang="en-US" sz="1600" b="0" i="0" dirty="0">
                <a:solidFill>
                  <a:srgbClr val="0D0D0D"/>
                </a:solidFill>
                <a:effectLst/>
                <a:latin typeface="Söhne"/>
              </a:rPr>
              <a:t>: Sensitive to noisy data; computationally intensive.</a:t>
            </a:r>
          </a:p>
          <a:p>
            <a:pPr algn="l">
              <a:buFont typeface="+mj-lt"/>
              <a:buAutoNum type="arabicPeriod"/>
            </a:pPr>
            <a:endParaRPr lang="en-US" sz="1600" b="0" i="0" dirty="0">
              <a:solidFill>
                <a:srgbClr val="0D0D0D"/>
              </a:solidFill>
              <a:effectLst/>
              <a:latin typeface="Söhne"/>
            </a:endParaRPr>
          </a:p>
          <a:p>
            <a:pPr algn="l">
              <a:buFont typeface="+mj-lt"/>
              <a:buAutoNum type="arabicPeriod"/>
            </a:pPr>
            <a:r>
              <a:rPr lang="en-US" sz="1600" b="1" i="0" dirty="0">
                <a:solidFill>
                  <a:srgbClr val="0D0D0D"/>
                </a:solidFill>
                <a:effectLst/>
                <a:latin typeface="Söhne"/>
              </a:rPr>
              <a:t>Random Forest (rf):</a:t>
            </a:r>
            <a:r>
              <a:rPr lang="en-US" sz="1600" b="0" i="0" dirty="0">
                <a:solidFill>
                  <a:srgbClr val="0D0D0D"/>
                </a:solidFill>
                <a:effectLst/>
                <a:latin typeface="Söhne"/>
              </a:rPr>
              <a:t> Random Forest constructs multiple decision trees independently and aggregates their predictions through voting. </a:t>
            </a:r>
            <a:r>
              <a:rPr lang="en-US" sz="1600" b="0" i="1" dirty="0">
                <a:solidFill>
                  <a:srgbClr val="0D0D0D"/>
                </a:solidFill>
                <a:effectLst/>
                <a:latin typeface="Söhne"/>
              </a:rPr>
              <a:t>Advantages</a:t>
            </a:r>
            <a:r>
              <a:rPr lang="en-US" sz="1600" b="0" i="0" dirty="0">
                <a:solidFill>
                  <a:srgbClr val="0D0D0D"/>
                </a:solidFill>
                <a:effectLst/>
                <a:latin typeface="Söhne"/>
              </a:rPr>
              <a:t>: High accuracy; robust to overfitting and noisy data. </a:t>
            </a:r>
            <a:r>
              <a:rPr lang="en-US" sz="1600" b="0" i="1" dirty="0">
                <a:solidFill>
                  <a:srgbClr val="0D0D0D"/>
                </a:solidFill>
                <a:effectLst/>
                <a:latin typeface="Söhne"/>
              </a:rPr>
              <a:t>Disadvantages</a:t>
            </a:r>
            <a:r>
              <a:rPr lang="en-US" sz="1600" b="0" i="0" dirty="0">
                <a:solidFill>
                  <a:srgbClr val="0D0D0D"/>
                </a:solidFill>
                <a:effectLst/>
                <a:latin typeface="Söhne"/>
              </a:rPr>
              <a:t>: Can be slow to train on large datasets; less interpretable compared to individual trees.</a:t>
            </a:r>
          </a:p>
          <a:p>
            <a:pPr algn="l">
              <a:buFont typeface="+mj-lt"/>
              <a:buAutoNum type="arabicPeriod"/>
            </a:pPr>
            <a:endParaRPr lang="en-US" sz="1600" b="0" i="0" dirty="0">
              <a:solidFill>
                <a:srgbClr val="0D0D0D"/>
              </a:solidFill>
              <a:effectLst/>
              <a:latin typeface="Söhne"/>
            </a:endParaRPr>
          </a:p>
          <a:p>
            <a:pPr algn="l">
              <a:buFont typeface="+mj-lt"/>
              <a:buAutoNum type="arabicPeriod"/>
            </a:pPr>
            <a:r>
              <a:rPr lang="en-US" sz="1600" b="1" i="0" dirty="0">
                <a:solidFill>
                  <a:srgbClr val="0D0D0D"/>
                </a:solidFill>
                <a:effectLst/>
                <a:latin typeface="Söhne"/>
              </a:rPr>
              <a:t>Decision Trees (</a:t>
            </a:r>
            <a:r>
              <a:rPr lang="en-US" sz="1600" b="1" i="0" dirty="0" err="1">
                <a:solidFill>
                  <a:srgbClr val="0D0D0D"/>
                </a:solidFill>
                <a:effectLst/>
                <a:latin typeface="Söhne"/>
              </a:rPr>
              <a:t>rpart</a:t>
            </a:r>
            <a:r>
              <a:rPr lang="en-US" sz="1600" b="1" i="0" dirty="0">
                <a:solidFill>
                  <a:srgbClr val="0D0D0D"/>
                </a:solidFill>
                <a:effectLst/>
                <a:latin typeface="Söhne"/>
              </a:rPr>
              <a:t>):</a:t>
            </a:r>
            <a:r>
              <a:rPr lang="en-US" sz="1600" b="0" i="0" dirty="0">
                <a:solidFill>
                  <a:srgbClr val="0D0D0D"/>
                </a:solidFill>
                <a:effectLst/>
                <a:latin typeface="Söhne"/>
              </a:rPr>
              <a:t> Decision Trees recursively partition the feature space based on the values of predictor variables. </a:t>
            </a:r>
            <a:r>
              <a:rPr lang="en-US" sz="1600" b="0" i="1" dirty="0">
                <a:solidFill>
                  <a:srgbClr val="0D0D0D"/>
                </a:solidFill>
                <a:effectLst/>
                <a:latin typeface="Söhne"/>
              </a:rPr>
              <a:t>Advantages</a:t>
            </a:r>
            <a:r>
              <a:rPr lang="en-US" sz="1600" b="0" i="0" dirty="0">
                <a:solidFill>
                  <a:srgbClr val="0D0D0D"/>
                </a:solidFill>
                <a:effectLst/>
                <a:latin typeface="Söhne"/>
              </a:rPr>
              <a:t>: Simple to interpret; capable of capturing nonlinear relationships. </a:t>
            </a:r>
            <a:r>
              <a:rPr lang="en-US" sz="1600" b="0" i="1" dirty="0">
                <a:solidFill>
                  <a:srgbClr val="0D0D0D"/>
                </a:solidFill>
                <a:effectLst/>
                <a:latin typeface="Söhne"/>
              </a:rPr>
              <a:t>Disadvantages</a:t>
            </a:r>
            <a:r>
              <a:rPr lang="en-US" sz="1600" b="0" i="0" dirty="0">
                <a:solidFill>
                  <a:srgbClr val="0D0D0D"/>
                </a:solidFill>
                <a:effectLst/>
                <a:latin typeface="Söhne"/>
              </a:rPr>
              <a:t>: Prone to overfitting; sensitive to small variations in data.</a:t>
            </a:r>
          </a:p>
          <a:p>
            <a:pPr algn="l">
              <a:buFont typeface="+mj-lt"/>
              <a:buAutoNum type="arabicPeriod"/>
            </a:pPr>
            <a:endParaRPr lang="en-US" sz="1600" b="0" i="0" dirty="0">
              <a:solidFill>
                <a:srgbClr val="0D0D0D"/>
              </a:solidFill>
              <a:effectLst/>
              <a:latin typeface="Söhne"/>
            </a:endParaRPr>
          </a:p>
          <a:p>
            <a:pPr algn="l">
              <a:buFont typeface="+mj-lt"/>
              <a:buAutoNum type="arabicPeriod"/>
            </a:pPr>
            <a:r>
              <a:rPr lang="en-US" sz="1600" b="1" i="0" dirty="0">
                <a:solidFill>
                  <a:srgbClr val="0D0D0D"/>
                </a:solidFill>
                <a:effectLst/>
                <a:latin typeface="Söhne"/>
              </a:rPr>
              <a:t>Naive Bayes (</a:t>
            </a:r>
            <a:r>
              <a:rPr lang="en-US" sz="1600" b="1" i="0" dirty="0" err="1">
                <a:solidFill>
                  <a:srgbClr val="0D0D0D"/>
                </a:solidFill>
                <a:effectLst/>
                <a:latin typeface="Söhne"/>
              </a:rPr>
              <a:t>naive_bayes</a:t>
            </a:r>
            <a:r>
              <a:rPr lang="en-US" sz="1600" b="1" i="0" dirty="0">
                <a:solidFill>
                  <a:srgbClr val="0D0D0D"/>
                </a:solidFill>
                <a:effectLst/>
                <a:latin typeface="Söhne"/>
              </a:rPr>
              <a:t>):</a:t>
            </a:r>
            <a:r>
              <a:rPr lang="en-US" sz="1600" b="0" i="0" dirty="0">
                <a:solidFill>
                  <a:srgbClr val="0D0D0D"/>
                </a:solidFill>
                <a:effectLst/>
                <a:latin typeface="Söhne"/>
              </a:rPr>
              <a:t> Naive Bayes is a probabilistic classifier based on Bayes' theorem with the assumption of feature independence. </a:t>
            </a:r>
            <a:r>
              <a:rPr lang="en-US" sz="1600" b="0" i="1" dirty="0">
                <a:solidFill>
                  <a:srgbClr val="0D0D0D"/>
                </a:solidFill>
                <a:effectLst/>
                <a:latin typeface="Söhne"/>
              </a:rPr>
              <a:t>Advantages</a:t>
            </a:r>
            <a:r>
              <a:rPr lang="en-US" sz="1600" b="0" i="0" dirty="0">
                <a:solidFill>
                  <a:srgbClr val="0D0D0D"/>
                </a:solidFill>
                <a:effectLst/>
                <a:latin typeface="Söhne"/>
              </a:rPr>
              <a:t>: Simple and computationally efficient; performs well with small datasets. </a:t>
            </a:r>
            <a:r>
              <a:rPr lang="en-US" sz="1600" b="0" i="1" dirty="0">
                <a:solidFill>
                  <a:srgbClr val="0D0D0D"/>
                </a:solidFill>
                <a:effectLst/>
                <a:latin typeface="Söhne"/>
              </a:rPr>
              <a:t>Disadvantages</a:t>
            </a:r>
            <a:r>
              <a:rPr lang="en-US" sz="1600" b="0" i="0" dirty="0">
                <a:solidFill>
                  <a:srgbClr val="0D0D0D"/>
                </a:solidFill>
                <a:effectLst/>
                <a:latin typeface="Söhne"/>
              </a:rPr>
              <a:t>: Assumes feature independence, which may not hold true in practice; limited expressiveness.</a:t>
            </a:r>
          </a:p>
          <a:p>
            <a:pPr algn="l">
              <a:buFont typeface="+mj-lt"/>
              <a:buAutoNum type="arabicPeriod"/>
            </a:pPr>
            <a:endParaRPr lang="en-US" sz="1600" b="0" i="0" dirty="0">
              <a:solidFill>
                <a:srgbClr val="0D0D0D"/>
              </a:solidFill>
              <a:effectLst/>
              <a:latin typeface="Söhne"/>
            </a:endParaRPr>
          </a:p>
          <a:p>
            <a:pPr algn="l">
              <a:buFont typeface="+mj-lt"/>
              <a:buAutoNum type="arabicPeriod"/>
            </a:pPr>
            <a:r>
              <a:rPr lang="en-US" sz="1600" b="1" i="0" dirty="0">
                <a:solidFill>
                  <a:srgbClr val="0D0D0D"/>
                </a:solidFill>
                <a:effectLst/>
                <a:latin typeface="Söhne"/>
              </a:rPr>
              <a:t>Gradient Boosting (</a:t>
            </a:r>
            <a:r>
              <a:rPr lang="en-US" sz="1600" b="1" i="0" dirty="0" err="1">
                <a:solidFill>
                  <a:srgbClr val="0D0D0D"/>
                </a:solidFill>
                <a:effectLst/>
                <a:latin typeface="Söhne"/>
              </a:rPr>
              <a:t>xgbTree</a:t>
            </a:r>
            <a:r>
              <a:rPr lang="en-US" sz="1600" b="1" i="0" dirty="0">
                <a:solidFill>
                  <a:srgbClr val="0D0D0D"/>
                </a:solidFill>
                <a:effectLst/>
                <a:latin typeface="Söhne"/>
              </a:rPr>
              <a:t>):</a:t>
            </a:r>
            <a:r>
              <a:rPr lang="en-US" sz="1600" b="0" i="0" dirty="0">
                <a:solidFill>
                  <a:srgbClr val="0D0D0D"/>
                </a:solidFill>
                <a:effectLst/>
                <a:latin typeface="Söhne"/>
              </a:rPr>
              <a:t> Gradient Boosting sequentially adds weak learners to correct the errors of previous models, leading to a strong ensemble model. </a:t>
            </a:r>
            <a:r>
              <a:rPr lang="en-US" sz="1600" b="0" i="1" dirty="0">
                <a:solidFill>
                  <a:srgbClr val="0D0D0D"/>
                </a:solidFill>
                <a:effectLst/>
                <a:latin typeface="Söhne"/>
              </a:rPr>
              <a:t>Advantages</a:t>
            </a:r>
            <a:r>
              <a:rPr lang="en-US" sz="1600" b="0" i="0" dirty="0">
                <a:solidFill>
                  <a:srgbClr val="0D0D0D"/>
                </a:solidFill>
                <a:effectLst/>
                <a:latin typeface="Söhne"/>
              </a:rPr>
              <a:t>: High predictive accuracy; handles complex datasets well. </a:t>
            </a:r>
            <a:r>
              <a:rPr lang="en-US" sz="1600" b="0" i="1" dirty="0">
                <a:solidFill>
                  <a:srgbClr val="0D0D0D"/>
                </a:solidFill>
                <a:effectLst/>
                <a:latin typeface="Söhne"/>
              </a:rPr>
              <a:t>Disadvantages</a:t>
            </a:r>
            <a:r>
              <a:rPr lang="en-US" sz="1600" b="0" i="0" dirty="0">
                <a:solidFill>
                  <a:srgbClr val="0D0D0D"/>
                </a:solidFill>
                <a:effectLst/>
                <a:latin typeface="Söhne"/>
              </a:rPr>
              <a:t>: Sensitive to hyperparameter tuning; prone to overfitting on noisy data.</a:t>
            </a:r>
          </a:p>
          <a:p>
            <a:pPr algn="l">
              <a:buFont typeface="+mj-lt"/>
              <a:buAutoNum type="arabicPeriod"/>
            </a:pPr>
            <a:endParaRPr lang="en-US" sz="1600" b="0" i="0" dirty="0">
              <a:solidFill>
                <a:srgbClr val="0D0D0D"/>
              </a:solidFill>
              <a:effectLst/>
              <a:latin typeface="Söhne"/>
            </a:endParaRPr>
          </a:p>
          <a:p>
            <a:pPr algn="l">
              <a:buFont typeface="+mj-lt"/>
              <a:buAutoNum type="arabicPeriod"/>
            </a:pPr>
            <a:r>
              <a:rPr lang="en-US" sz="1600" b="1" i="0" dirty="0">
                <a:solidFill>
                  <a:srgbClr val="0D0D0D"/>
                </a:solidFill>
                <a:effectLst/>
                <a:latin typeface="Söhne"/>
              </a:rPr>
              <a:t>Bagging(</a:t>
            </a:r>
            <a:r>
              <a:rPr lang="en-US" sz="1600" b="1" i="0" dirty="0" err="1">
                <a:solidFill>
                  <a:srgbClr val="0D0D0D"/>
                </a:solidFill>
                <a:effectLst/>
                <a:latin typeface="Söhne"/>
              </a:rPr>
              <a:t>treebag</a:t>
            </a:r>
            <a:r>
              <a:rPr lang="en-US" sz="1600" b="1" i="0" dirty="0">
                <a:solidFill>
                  <a:srgbClr val="0D0D0D"/>
                </a:solidFill>
                <a:effectLst/>
                <a:latin typeface="Söhne"/>
              </a:rPr>
              <a:t>): </a:t>
            </a:r>
            <a:r>
              <a:rPr lang="en-US" sz="1600" b="0" i="0" dirty="0">
                <a:solidFill>
                  <a:srgbClr val="0D0D0D"/>
                </a:solidFill>
                <a:effectLst/>
                <a:latin typeface="Söhne"/>
              </a:rPr>
              <a:t>short for Bootstrap Aggregating, is an ensemble learning technique used to improve the stability and accuracy of machine learning models, especially those that are sensitive to the variance in the training data. It works by training multiple instances of the same base learning algorithm on different subsets of the training data and then aggregating their predictions to make a final prediction.</a:t>
            </a:r>
          </a:p>
          <a:p>
            <a:endParaRPr lang="en-US" sz="1600" dirty="0"/>
          </a:p>
        </p:txBody>
      </p:sp>
    </p:spTree>
    <p:extLst>
      <p:ext uri="{BB962C8B-B14F-4D97-AF65-F5344CB8AC3E}">
        <p14:creationId xmlns:p14="http://schemas.microsoft.com/office/powerpoint/2010/main" val="2307916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1260AE-133F-09FA-689A-F3C954F6AC49}"/>
              </a:ext>
            </a:extLst>
          </p:cNvPr>
          <p:cNvSpPr txBox="1"/>
          <p:nvPr/>
        </p:nvSpPr>
        <p:spPr>
          <a:xfrm>
            <a:off x="4481384" y="189470"/>
            <a:ext cx="3072713" cy="369332"/>
          </a:xfrm>
          <a:prstGeom prst="rect">
            <a:avLst/>
          </a:prstGeom>
          <a:noFill/>
        </p:spPr>
        <p:txBody>
          <a:bodyPr wrap="square" rtlCol="0">
            <a:spAutoFit/>
          </a:bodyPr>
          <a:lstStyle/>
          <a:p>
            <a:r>
              <a:rPr lang="en-US" sz="1800" b="1" dirty="0">
                <a:solidFill>
                  <a:srgbClr val="0070C0"/>
                </a:solidFill>
              </a:rPr>
              <a:t>Resampling methods</a:t>
            </a:r>
            <a:endParaRPr lang="en-US" dirty="0"/>
          </a:p>
        </p:txBody>
      </p:sp>
      <p:sp>
        <p:nvSpPr>
          <p:cNvPr id="3" name="TextBox 2">
            <a:extLst>
              <a:ext uri="{FF2B5EF4-FFF2-40B4-BE49-F238E27FC236}">
                <a16:creationId xmlns:a16="http://schemas.microsoft.com/office/drawing/2014/main" id="{805843F8-27D3-AD90-12A5-2CE0603C2D8D}"/>
              </a:ext>
            </a:extLst>
          </p:cNvPr>
          <p:cNvSpPr txBox="1"/>
          <p:nvPr/>
        </p:nvSpPr>
        <p:spPr>
          <a:xfrm>
            <a:off x="766118" y="486031"/>
            <a:ext cx="10359081" cy="6340197"/>
          </a:xfrm>
          <a:prstGeom prst="rect">
            <a:avLst/>
          </a:prstGeom>
          <a:noFill/>
        </p:spPr>
        <p:txBody>
          <a:bodyPr wrap="square" rtlCol="0">
            <a:spAutoFit/>
          </a:bodyPr>
          <a:lstStyle/>
          <a:p>
            <a:pPr marL="228600" indent="-228600" algn="l">
              <a:buFont typeface="+mj-lt"/>
              <a:buAutoNum type="arabicPeriod"/>
            </a:pPr>
            <a:r>
              <a:rPr lang="en-US" sz="1400" b="1" i="0" dirty="0">
                <a:solidFill>
                  <a:srgbClr val="0D0D0D"/>
                </a:solidFill>
                <a:effectLst/>
                <a:latin typeface="Söhne"/>
              </a:rPr>
              <a:t>Adaptive Bootstrapping (</a:t>
            </a:r>
            <a:r>
              <a:rPr lang="en-US" sz="1400" b="1" i="0" dirty="0" err="1">
                <a:solidFill>
                  <a:srgbClr val="0D0D0D"/>
                </a:solidFill>
                <a:effectLst/>
                <a:latin typeface="Söhne"/>
              </a:rPr>
              <a:t>adtboot</a:t>
            </a:r>
            <a:r>
              <a:rPr lang="en-US" sz="1400" b="1" i="0" dirty="0">
                <a:solidFill>
                  <a:srgbClr val="0D0D0D"/>
                </a:solidFill>
                <a:effectLst/>
                <a:latin typeface="Söhne"/>
              </a:rPr>
              <a:t>):  Description:</a:t>
            </a:r>
            <a:r>
              <a:rPr lang="en-US" sz="1400" b="0" i="0" dirty="0">
                <a:solidFill>
                  <a:srgbClr val="0D0D0D"/>
                </a:solidFill>
                <a:effectLst/>
                <a:latin typeface="Söhne"/>
              </a:rPr>
              <a:t> Adaptive Bootstrapping dynamically adjusts the size of bootstrap samples based on the model's performance. It adapts the sampling distribution to focus more on instances that are challenging to classify, improving the model's robustness.</a:t>
            </a:r>
          </a:p>
          <a:p>
            <a:pPr marL="228600" indent="-228600" algn="l">
              <a:buFont typeface="+mj-lt"/>
              <a:buAutoNum type="arabicPeriod"/>
            </a:pPr>
            <a:endParaRPr lang="en-US" sz="1400" b="0" i="0" dirty="0">
              <a:solidFill>
                <a:srgbClr val="0D0D0D"/>
              </a:solidFill>
              <a:effectLst/>
              <a:latin typeface="Söhne"/>
            </a:endParaRPr>
          </a:p>
          <a:p>
            <a:pPr marL="228600" indent="-228600" algn="l">
              <a:buFont typeface="+mj-lt"/>
              <a:buAutoNum type="arabicPeriod"/>
            </a:pPr>
            <a:r>
              <a:rPr lang="en-US" sz="1400" b="1" i="0" dirty="0">
                <a:solidFill>
                  <a:srgbClr val="0D0D0D"/>
                </a:solidFill>
                <a:effectLst/>
                <a:latin typeface="Söhne"/>
              </a:rPr>
              <a:t>Bootstrapping (boot):</a:t>
            </a:r>
            <a:r>
              <a:rPr lang="en-US" sz="1400" dirty="0">
                <a:solidFill>
                  <a:srgbClr val="0D0D0D"/>
                </a:solidFill>
                <a:latin typeface="Söhne"/>
              </a:rPr>
              <a:t> </a:t>
            </a:r>
            <a:r>
              <a:rPr lang="en-US" sz="1400" b="1" i="0" dirty="0">
                <a:solidFill>
                  <a:srgbClr val="0D0D0D"/>
                </a:solidFill>
                <a:effectLst/>
                <a:latin typeface="Söhne"/>
              </a:rPr>
              <a:t> Description:</a:t>
            </a:r>
            <a:r>
              <a:rPr lang="en-US" sz="1400" b="0" i="0" dirty="0">
                <a:solidFill>
                  <a:srgbClr val="0D0D0D"/>
                </a:solidFill>
                <a:effectLst/>
                <a:latin typeface="Söhne"/>
              </a:rPr>
              <a:t> Bootstrapping involves generating multiple bootstrap samples from the original dataset with replacement. Each sample is of the same size as the original dataset, allowing for estimation of sampling variability and uncertainty in model performance.</a:t>
            </a:r>
          </a:p>
          <a:p>
            <a:pPr marL="228600" indent="-228600" algn="l">
              <a:buFont typeface="+mj-lt"/>
              <a:buAutoNum type="arabicPeriod"/>
            </a:pPr>
            <a:endParaRPr lang="en-US" sz="1400" b="0" i="0" dirty="0">
              <a:solidFill>
                <a:srgbClr val="0D0D0D"/>
              </a:solidFill>
              <a:effectLst/>
              <a:latin typeface="Söhne"/>
            </a:endParaRPr>
          </a:p>
          <a:p>
            <a:pPr marL="228600" indent="-228600" algn="l">
              <a:buFont typeface="+mj-lt"/>
              <a:buAutoNum type="arabicPeriod"/>
            </a:pPr>
            <a:r>
              <a:rPr lang="en-US" sz="1400" b="1" i="0" dirty="0">
                <a:solidFill>
                  <a:srgbClr val="0D0D0D"/>
                </a:solidFill>
                <a:effectLst/>
                <a:latin typeface="Söhne"/>
              </a:rPr>
              <a:t>632 Bootstrapping (boot632):</a:t>
            </a:r>
            <a:r>
              <a:rPr lang="en-US" sz="1400" dirty="0">
                <a:solidFill>
                  <a:srgbClr val="0D0D0D"/>
                </a:solidFill>
                <a:latin typeface="Söhne"/>
              </a:rPr>
              <a:t> </a:t>
            </a:r>
            <a:r>
              <a:rPr lang="en-US" sz="1400" b="1" i="0" dirty="0">
                <a:solidFill>
                  <a:srgbClr val="0D0D0D"/>
                </a:solidFill>
                <a:effectLst/>
                <a:latin typeface="Söhne"/>
              </a:rPr>
              <a:t>Description:</a:t>
            </a:r>
            <a:r>
              <a:rPr lang="en-US" sz="1400" b="0" i="0" dirty="0">
                <a:solidFill>
                  <a:srgbClr val="0D0D0D"/>
                </a:solidFill>
                <a:effectLst/>
                <a:latin typeface="Söhne"/>
              </a:rPr>
              <a:t> .632 Bootstrapping addresses potential overfitting by using a weighted average of the training error and the out-of-bag error. It balances the bias-variance trade-off and provides a robust estimate of model performance.</a:t>
            </a:r>
          </a:p>
          <a:p>
            <a:pPr marL="228600" indent="-228600" algn="l">
              <a:buFont typeface="+mj-lt"/>
              <a:buAutoNum type="arabicPeriod"/>
            </a:pPr>
            <a:endParaRPr lang="en-US" sz="1400" b="0" i="0" dirty="0">
              <a:solidFill>
                <a:srgbClr val="0D0D0D"/>
              </a:solidFill>
              <a:effectLst/>
              <a:latin typeface="Söhne"/>
            </a:endParaRPr>
          </a:p>
          <a:p>
            <a:pPr marL="228600" indent="-228600" algn="l">
              <a:buFont typeface="+mj-lt"/>
              <a:buAutoNum type="arabicPeriod"/>
            </a:pPr>
            <a:r>
              <a:rPr lang="en-US" sz="1400" b="1" i="0" dirty="0">
                <a:solidFill>
                  <a:srgbClr val="0D0D0D"/>
                </a:solidFill>
                <a:effectLst/>
                <a:latin typeface="Söhne"/>
              </a:rPr>
              <a:t>Optimism Bootstrapping (</a:t>
            </a:r>
            <a:r>
              <a:rPr lang="en-US" sz="1400" b="1" i="0" dirty="0" err="1">
                <a:solidFill>
                  <a:srgbClr val="0D0D0D"/>
                </a:solidFill>
                <a:effectLst/>
                <a:latin typeface="Söhne"/>
              </a:rPr>
              <a:t>Optboot</a:t>
            </a:r>
            <a:r>
              <a:rPr lang="en-US" sz="1400" b="1" i="0" dirty="0">
                <a:solidFill>
                  <a:srgbClr val="0D0D0D"/>
                </a:solidFill>
                <a:effectLst/>
                <a:latin typeface="Söhne"/>
              </a:rPr>
              <a:t>):</a:t>
            </a:r>
            <a:r>
              <a:rPr lang="en-US" sz="1400" dirty="0">
                <a:solidFill>
                  <a:srgbClr val="0D0D0D"/>
                </a:solidFill>
                <a:latin typeface="Söhne"/>
              </a:rPr>
              <a:t> </a:t>
            </a:r>
            <a:r>
              <a:rPr lang="en-US" sz="1400" b="1" i="0" dirty="0">
                <a:solidFill>
                  <a:srgbClr val="0D0D0D"/>
                </a:solidFill>
                <a:effectLst/>
                <a:latin typeface="Söhne"/>
              </a:rPr>
              <a:t>Description:</a:t>
            </a:r>
            <a:r>
              <a:rPr lang="en-US" sz="1400" b="0" i="0" dirty="0">
                <a:solidFill>
                  <a:srgbClr val="0D0D0D"/>
                </a:solidFill>
                <a:effectLst/>
                <a:latin typeface="Söhne"/>
              </a:rPr>
              <a:t> Optimism Bootstrapping estimates the optimism in model performance by comparing the performance on bootstrap samples with the performance on the original dataset. It helps in assessing the generalization ability of the model and identifying potential overfitting.</a:t>
            </a:r>
          </a:p>
          <a:p>
            <a:pPr marL="228600" indent="-228600" algn="l">
              <a:buFont typeface="+mj-lt"/>
              <a:buAutoNum type="arabicPeriod"/>
            </a:pPr>
            <a:endParaRPr lang="en-US" sz="1400" b="0" i="0" dirty="0">
              <a:solidFill>
                <a:srgbClr val="0D0D0D"/>
              </a:solidFill>
              <a:effectLst/>
              <a:latin typeface="Söhne"/>
            </a:endParaRPr>
          </a:p>
          <a:p>
            <a:pPr marL="228600" indent="-228600" algn="l">
              <a:buFont typeface="+mj-lt"/>
              <a:buAutoNum type="arabicPeriod"/>
            </a:pPr>
            <a:r>
              <a:rPr lang="en-US" sz="1400" b="1" i="0" dirty="0">
                <a:solidFill>
                  <a:srgbClr val="0D0D0D"/>
                </a:solidFill>
                <a:effectLst/>
                <a:latin typeface="Söhne"/>
              </a:rPr>
              <a:t>Cross-Validation (cv):</a:t>
            </a:r>
            <a:r>
              <a:rPr lang="en-US" sz="1400" dirty="0">
                <a:solidFill>
                  <a:srgbClr val="0D0D0D"/>
                </a:solidFill>
                <a:latin typeface="Söhne"/>
              </a:rPr>
              <a:t> </a:t>
            </a:r>
            <a:r>
              <a:rPr lang="en-US" sz="1400" b="1" i="0" dirty="0">
                <a:solidFill>
                  <a:srgbClr val="0D0D0D"/>
                </a:solidFill>
                <a:effectLst/>
                <a:latin typeface="Söhne"/>
              </a:rPr>
              <a:t>Description:</a:t>
            </a:r>
            <a:r>
              <a:rPr lang="en-US" sz="1400" b="0" i="0" dirty="0">
                <a:solidFill>
                  <a:srgbClr val="0D0D0D"/>
                </a:solidFill>
                <a:effectLst/>
                <a:latin typeface="Söhne"/>
              </a:rPr>
              <a:t> Cross-Validation partitions the dataset into k subsets and iteratively trains the model on k-1 subsets while validating it on the remaining subset. This process is repeated k times, and the average performance across all folds is used to estimate the model's performance.</a:t>
            </a:r>
          </a:p>
          <a:p>
            <a:pPr marL="685800" lvl="1" indent="-228600" algn="l">
              <a:buFont typeface="+mj-lt"/>
              <a:buAutoNum type="arabicPeriod"/>
            </a:pPr>
            <a:endParaRPr lang="en-US" sz="1400" b="0" i="0" dirty="0">
              <a:solidFill>
                <a:srgbClr val="0D0D0D"/>
              </a:solidFill>
              <a:effectLst/>
              <a:latin typeface="Söhne"/>
            </a:endParaRPr>
          </a:p>
          <a:p>
            <a:pPr marL="228600" indent="-228600" algn="l">
              <a:buFont typeface="+mj-lt"/>
              <a:buAutoNum type="arabicPeriod"/>
            </a:pPr>
            <a:r>
              <a:rPr lang="en-US" sz="1400" b="1" i="0" dirty="0">
                <a:solidFill>
                  <a:srgbClr val="0D0D0D"/>
                </a:solidFill>
                <a:effectLst/>
                <a:latin typeface="Söhne"/>
              </a:rPr>
              <a:t>Adaptive Cross-Validation (</a:t>
            </a:r>
            <a:r>
              <a:rPr lang="en-US" sz="1400" b="1" i="0" dirty="0" err="1">
                <a:solidFill>
                  <a:srgbClr val="0D0D0D"/>
                </a:solidFill>
                <a:effectLst/>
                <a:latin typeface="Söhne"/>
              </a:rPr>
              <a:t>adptcv</a:t>
            </a:r>
            <a:r>
              <a:rPr lang="en-US" sz="1400" b="1" i="0" dirty="0">
                <a:solidFill>
                  <a:srgbClr val="0D0D0D"/>
                </a:solidFill>
                <a:effectLst/>
                <a:latin typeface="Söhne"/>
              </a:rPr>
              <a:t>):</a:t>
            </a:r>
            <a:r>
              <a:rPr lang="en-US" sz="1400" dirty="0">
                <a:solidFill>
                  <a:srgbClr val="0D0D0D"/>
                </a:solidFill>
                <a:latin typeface="Söhne"/>
              </a:rPr>
              <a:t> </a:t>
            </a:r>
            <a:r>
              <a:rPr lang="en-US" sz="1400" b="1" i="0" dirty="0">
                <a:solidFill>
                  <a:srgbClr val="0D0D0D"/>
                </a:solidFill>
                <a:effectLst/>
                <a:latin typeface="Söhne"/>
              </a:rPr>
              <a:t>Description:</a:t>
            </a:r>
            <a:r>
              <a:rPr lang="en-US" sz="1400" b="0" i="0" dirty="0">
                <a:solidFill>
                  <a:srgbClr val="0D0D0D"/>
                </a:solidFill>
                <a:effectLst/>
                <a:latin typeface="Söhne"/>
              </a:rPr>
              <a:t> Adaptive Cross-Validation dynamically adjusts the number of repeats based on the model's performance. It adapts the number of repeats to focus more on challenging instances, improving the accuracy of performance estimation.</a:t>
            </a:r>
          </a:p>
          <a:p>
            <a:pPr marL="228600" indent="-228600" algn="l">
              <a:buFont typeface="+mj-lt"/>
              <a:buAutoNum type="arabicPeriod"/>
            </a:pPr>
            <a:endParaRPr lang="en-US" sz="1400" b="0" i="0" dirty="0">
              <a:solidFill>
                <a:srgbClr val="0D0D0D"/>
              </a:solidFill>
              <a:effectLst/>
              <a:latin typeface="Söhne"/>
            </a:endParaRPr>
          </a:p>
          <a:p>
            <a:pPr marL="228600" indent="-228600" algn="l">
              <a:buFont typeface="+mj-lt"/>
              <a:buAutoNum type="arabicPeriod"/>
            </a:pPr>
            <a:r>
              <a:rPr lang="en-US" sz="1400" b="1" i="0" dirty="0">
                <a:solidFill>
                  <a:srgbClr val="0D0D0D"/>
                </a:solidFill>
                <a:effectLst/>
                <a:latin typeface="Söhne"/>
              </a:rPr>
              <a:t>Leave-Group-Out Cross-Validation (LGOCV):</a:t>
            </a:r>
            <a:r>
              <a:rPr lang="en-US" sz="1400" dirty="0">
                <a:solidFill>
                  <a:srgbClr val="0D0D0D"/>
                </a:solidFill>
                <a:latin typeface="Söhne"/>
              </a:rPr>
              <a:t> </a:t>
            </a:r>
            <a:r>
              <a:rPr lang="en-US" sz="1400" b="1" i="0" dirty="0">
                <a:solidFill>
                  <a:srgbClr val="0D0D0D"/>
                </a:solidFill>
                <a:effectLst/>
                <a:latin typeface="Söhne"/>
              </a:rPr>
              <a:t>Description:</a:t>
            </a:r>
            <a:r>
              <a:rPr lang="en-US" sz="1400" b="0" i="0" dirty="0">
                <a:solidFill>
                  <a:srgbClr val="0D0D0D"/>
                </a:solidFill>
                <a:effectLst/>
                <a:latin typeface="Söhne"/>
              </a:rPr>
              <a:t> LGOCV leaves entire groups or clusters of related samples out as validation sets. This method is particularly useful for datasets with group structures or dependencies among samples.</a:t>
            </a:r>
          </a:p>
          <a:p>
            <a:pPr marL="228600" indent="-228600" algn="l">
              <a:buFont typeface="+mj-lt"/>
              <a:buAutoNum type="arabicPeriod"/>
            </a:pPr>
            <a:endParaRPr lang="en-US" sz="1400" b="0" i="0" dirty="0">
              <a:solidFill>
                <a:srgbClr val="0D0D0D"/>
              </a:solidFill>
              <a:effectLst/>
              <a:latin typeface="Söhne"/>
            </a:endParaRPr>
          </a:p>
          <a:p>
            <a:pPr marL="228600" indent="-228600" algn="l">
              <a:buFont typeface="+mj-lt"/>
              <a:buAutoNum type="arabicPeriod"/>
            </a:pPr>
            <a:r>
              <a:rPr lang="en-US" sz="1400" b="1" i="0" dirty="0">
                <a:solidFill>
                  <a:srgbClr val="0D0D0D"/>
                </a:solidFill>
                <a:effectLst/>
                <a:latin typeface="Söhne"/>
              </a:rPr>
              <a:t>Repeated Cross-Validation (</a:t>
            </a:r>
            <a:r>
              <a:rPr lang="en-US" sz="1400" b="1" i="0" dirty="0" err="1">
                <a:solidFill>
                  <a:srgbClr val="0D0D0D"/>
                </a:solidFill>
                <a:effectLst/>
                <a:latin typeface="Söhne"/>
              </a:rPr>
              <a:t>repcv</a:t>
            </a:r>
            <a:r>
              <a:rPr lang="en-US" sz="1400" b="1" i="0" dirty="0">
                <a:solidFill>
                  <a:srgbClr val="0D0D0D"/>
                </a:solidFill>
                <a:effectLst/>
                <a:latin typeface="Söhne"/>
              </a:rPr>
              <a:t>):</a:t>
            </a:r>
            <a:r>
              <a:rPr lang="en-US" sz="1400" dirty="0">
                <a:solidFill>
                  <a:srgbClr val="0D0D0D"/>
                </a:solidFill>
                <a:latin typeface="Söhne"/>
              </a:rPr>
              <a:t> </a:t>
            </a:r>
            <a:r>
              <a:rPr lang="en-US" sz="1400" b="1" i="0" dirty="0">
                <a:solidFill>
                  <a:srgbClr val="0D0D0D"/>
                </a:solidFill>
                <a:effectLst/>
                <a:latin typeface="Söhne"/>
              </a:rPr>
              <a:t>Description:</a:t>
            </a:r>
            <a:r>
              <a:rPr lang="en-US" sz="1400" b="0" i="0" dirty="0">
                <a:solidFill>
                  <a:srgbClr val="0D0D0D"/>
                </a:solidFill>
                <a:effectLst/>
                <a:latin typeface="Söhne"/>
              </a:rPr>
              <a:t> Repeated Cross-Validation repeats the cross-validation process multiple times with different random splits of the data. This helps in obtaining a more stable estimate of model performance.</a:t>
            </a:r>
          </a:p>
        </p:txBody>
      </p:sp>
    </p:spTree>
    <p:extLst>
      <p:ext uri="{BB962C8B-B14F-4D97-AF65-F5344CB8AC3E}">
        <p14:creationId xmlns:p14="http://schemas.microsoft.com/office/powerpoint/2010/main" val="6065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1B0753-7BAD-A70F-C04F-169F51DEE10F}"/>
              </a:ext>
            </a:extLst>
          </p:cNvPr>
          <p:cNvSpPr txBox="1"/>
          <p:nvPr/>
        </p:nvSpPr>
        <p:spPr>
          <a:xfrm>
            <a:off x="3584448" y="301752"/>
            <a:ext cx="3108960" cy="369332"/>
          </a:xfrm>
          <a:prstGeom prst="rect">
            <a:avLst/>
          </a:prstGeom>
          <a:noFill/>
        </p:spPr>
        <p:txBody>
          <a:bodyPr wrap="square" rtlCol="0">
            <a:spAutoFit/>
          </a:bodyPr>
          <a:lstStyle/>
          <a:p>
            <a:r>
              <a:rPr lang="en-US" dirty="0">
                <a:solidFill>
                  <a:srgbClr val="0070C0"/>
                </a:solidFill>
              </a:rPr>
              <a:t>First Stage </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512DA31-FE7A-802E-91D4-F7F9EB23B092}"/>
                  </a:ext>
                </a:extLst>
              </p:cNvPr>
              <p:cNvSpPr txBox="1"/>
              <p:nvPr/>
            </p:nvSpPr>
            <p:spPr>
              <a:xfrm>
                <a:off x="649224" y="1059138"/>
                <a:ext cx="10021824" cy="4479881"/>
              </a:xfrm>
              <a:prstGeom prst="rect">
                <a:avLst/>
              </a:prstGeom>
              <a:noFill/>
            </p:spPr>
            <p:txBody>
              <a:bodyPr wrap="square">
                <a:spAutoFit/>
              </a:bodyPr>
              <a:lstStyle/>
              <a:p>
                <a:pPr marL="0" marR="0" algn="just">
                  <a:lnSpc>
                    <a:spcPct val="150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𝑖𝑗𝑘</m:t>
                          </m:r>
                        </m:sub>
                      </m:sSub>
                      <m:r>
                        <a:rPr lang="en-US" sz="18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𝜇</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𝐺</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0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1800">
                          <a:effectLst/>
                          <a:latin typeface="Cambria Math" panose="02040503050406030204" pitchFamily="18" charset="0"/>
                          <a:ea typeface="Calibri" panose="020F0502020204030204" pitchFamily="34" charset="0"/>
                          <a:cs typeface="Times New Roman" panose="02020603050405020304" pitchFamily="18" charset="0"/>
                        </a:rPr>
                        <m:t> +  </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ʎ</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sub>
                      </m:sSub>
                      <m:r>
                        <a:rPr lang="en-US"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𝐺𝐹</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𝐺𝐸</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𝑖𝑗𝑘</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𝐸</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𝑖𝑗𝑘</m:t>
                          </m:r>
                        </m:sub>
                      </m:sSub>
                    </m:oMath>
                  </m:oMathPara>
                </a14:m>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tabLst>
                    <a:tab pos="4572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y</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ijkl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the response for the i</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genotype grown by the j</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farmer in the k</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year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tabLst>
                    <a:tab pos="4572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µ 	     = 	overall mean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tabLst>
                    <a:tab pos="457200" algn="l"/>
                    <a:tab pos="6858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𝐺</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dirty="0">
                    <a:latin typeface="Times New Roman" panose="02020603050405020304" pitchFamily="18" charset="0"/>
                    <a:ea typeface="Calibri" panose="020F0502020204030204" pitchFamily="34" charset="0"/>
                    <a:cs typeface="Times New Roman" panose="02020603050405020304" pitchFamily="18" charset="0"/>
                  </a:rPr>
                  <a:t>random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effect of the i</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genotype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tabLst>
                    <a:tab pos="457200" algn="l"/>
                    <a:tab pos="6858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dirty="0">
                    <a:latin typeface="Times New Roman" panose="02020603050405020304" pitchFamily="18" charset="0"/>
                    <a:ea typeface="Calibri" panose="020F0502020204030204" pitchFamily="34" charset="0"/>
                    <a:cs typeface="Times New Roman" panose="02020603050405020304" pitchFamily="18" charset="0"/>
                  </a:rPr>
                  <a:t>random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effect of the j</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farmer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tabLst>
                    <a:tab pos="457200" algn="l"/>
                    <a:tab pos="6858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ʎ</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sub>
                    </m:sSub>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random effect of the k</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year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tabLst>
                    <a:tab pos="457200" algn="l"/>
                    <a:tab pos="6858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𝐺𝐹</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𝑖𝑗</m:t>
                        </m:r>
                      </m:sub>
                    </m:sSub>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dirty="0">
                    <a:latin typeface="Times New Roman" panose="02020603050405020304" pitchFamily="18" charset="0"/>
                    <a:ea typeface="Calibri" panose="020F0502020204030204" pitchFamily="34" charset="0"/>
                    <a:cs typeface="Times New Roman" panose="02020603050405020304" pitchFamily="18" charset="0"/>
                  </a:rPr>
                  <a:t>random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interaction terms between the i</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genotype and the j</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farmer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tabLst>
                    <a:tab pos="457200" algn="l"/>
                    <a:tab pos="6858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𝐺𝐸</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𝑖𝑗𝑘</m:t>
                        </m:r>
                      </m:sub>
                    </m:sSub>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sum of random interaction terms of the genotype, farmer, and year.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tabLst>
                    <a:tab pos="457200" algn="l"/>
                    <a:tab pos="6858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𝐸</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𝑖𝑗𝑘</m:t>
                        </m:r>
                      </m:sub>
                    </m:sSub>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random error term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4" name="TextBox 3">
                <a:extLst>
                  <a:ext uri="{FF2B5EF4-FFF2-40B4-BE49-F238E27FC236}">
                    <a16:creationId xmlns:a16="http://schemas.microsoft.com/office/drawing/2014/main" id="{F512DA31-FE7A-802E-91D4-F7F9EB23B092}"/>
                  </a:ext>
                </a:extLst>
              </p:cNvPr>
              <p:cNvSpPr txBox="1">
                <a:spLocks noRot="1" noChangeAspect="1" noMove="1" noResize="1" noEditPoints="1" noAdjustHandles="1" noChangeArrowheads="1" noChangeShapeType="1" noTextEdit="1"/>
              </p:cNvSpPr>
              <p:nvPr/>
            </p:nvSpPr>
            <p:spPr>
              <a:xfrm>
                <a:off x="649224" y="1059138"/>
                <a:ext cx="10021824" cy="4479881"/>
              </a:xfrm>
              <a:prstGeom prst="rect">
                <a:avLst/>
              </a:prstGeom>
              <a:blipFill>
                <a:blip r:embed="rId2"/>
                <a:stretch>
                  <a:fillRect l="-547" b="-680"/>
                </a:stretch>
              </a:blipFill>
            </p:spPr>
            <p:txBody>
              <a:bodyPr/>
              <a:lstStyle/>
              <a:p>
                <a:r>
                  <a:rPr lang="en-US">
                    <a:noFill/>
                  </a:rPr>
                  <a:t> </a:t>
                </a:r>
              </a:p>
            </p:txBody>
          </p:sp>
        </mc:Fallback>
      </mc:AlternateContent>
    </p:spTree>
    <p:extLst>
      <p:ext uri="{BB962C8B-B14F-4D97-AF65-F5344CB8AC3E}">
        <p14:creationId xmlns:p14="http://schemas.microsoft.com/office/powerpoint/2010/main" val="391260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66CDFFA-B259-8EE5-407E-AD58AC13B80D}"/>
              </a:ext>
            </a:extLst>
          </p:cNvPr>
          <p:cNvSpPr txBox="1"/>
          <p:nvPr/>
        </p:nvSpPr>
        <p:spPr>
          <a:xfrm>
            <a:off x="838200" y="347664"/>
            <a:ext cx="6153615" cy="1306475"/>
          </a:xfrm>
          <a:prstGeom prst="rect">
            <a:avLst/>
          </a:prstGeom>
          <a:noFill/>
        </p:spPr>
        <p:txBody>
          <a:bodyPr wrap="square" rtlCol="0">
            <a:spAutoFit/>
          </a:bodyPr>
          <a:lstStyle>
            <a:defPPr>
              <a:defRPr lang="en-US"/>
            </a:defPPr>
            <a:lvl1pPr>
              <a:defRPr sz="2400" b="1">
                <a:solidFill>
                  <a:srgbClr val="0070C0"/>
                </a:solidFill>
              </a:defRPr>
            </a:lvl1pPr>
          </a:lstStyle>
          <a:p>
            <a:r>
              <a:rPr lang="en-US" dirty="0"/>
              <a:t>Hybrid Means – IL&amp;IN </a:t>
            </a:r>
          </a:p>
        </p:txBody>
      </p:sp>
      <p:graphicFrame>
        <p:nvGraphicFramePr>
          <p:cNvPr id="4" name="Table 3">
            <a:extLst>
              <a:ext uri="{FF2B5EF4-FFF2-40B4-BE49-F238E27FC236}">
                <a16:creationId xmlns:a16="http://schemas.microsoft.com/office/drawing/2014/main" id="{76397154-D69A-0123-60C1-83F986303A17}"/>
              </a:ext>
            </a:extLst>
          </p:cNvPr>
          <p:cNvGraphicFramePr>
            <a:graphicFrameLocks noGrp="1"/>
          </p:cNvGraphicFramePr>
          <p:nvPr>
            <p:extLst>
              <p:ext uri="{D42A27DB-BD31-4B8C-83A1-F6EECF244321}">
                <p14:modId xmlns:p14="http://schemas.microsoft.com/office/powerpoint/2010/main" val="1859891517"/>
              </p:ext>
            </p:extLst>
          </p:nvPr>
        </p:nvGraphicFramePr>
        <p:xfrm>
          <a:off x="979965" y="1379082"/>
          <a:ext cx="9991280" cy="4450306"/>
        </p:xfrm>
        <a:graphic>
          <a:graphicData uri="http://schemas.openxmlformats.org/drawingml/2006/table">
            <a:tbl>
              <a:tblPr>
                <a:tableStyleId>{8EC20E35-A176-4012-BC5E-935CFFF8708E}</a:tableStyleId>
              </a:tblPr>
              <a:tblGrid>
                <a:gridCol w="900340">
                  <a:extLst>
                    <a:ext uri="{9D8B030D-6E8A-4147-A177-3AD203B41FA5}">
                      <a16:colId xmlns:a16="http://schemas.microsoft.com/office/drawing/2014/main" val="3831396505"/>
                    </a:ext>
                  </a:extLst>
                </a:gridCol>
                <a:gridCol w="952678">
                  <a:extLst>
                    <a:ext uri="{9D8B030D-6E8A-4147-A177-3AD203B41FA5}">
                      <a16:colId xmlns:a16="http://schemas.microsoft.com/office/drawing/2014/main" val="1816996024"/>
                    </a:ext>
                  </a:extLst>
                </a:gridCol>
                <a:gridCol w="966430">
                  <a:extLst>
                    <a:ext uri="{9D8B030D-6E8A-4147-A177-3AD203B41FA5}">
                      <a16:colId xmlns:a16="http://schemas.microsoft.com/office/drawing/2014/main" val="3524521839"/>
                    </a:ext>
                  </a:extLst>
                </a:gridCol>
                <a:gridCol w="946784">
                  <a:extLst>
                    <a:ext uri="{9D8B030D-6E8A-4147-A177-3AD203B41FA5}">
                      <a16:colId xmlns:a16="http://schemas.microsoft.com/office/drawing/2014/main" val="1000464656"/>
                    </a:ext>
                  </a:extLst>
                </a:gridCol>
                <a:gridCol w="956606">
                  <a:extLst>
                    <a:ext uri="{9D8B030D-6E8A-4147-A177-3AD203B41FA5}">
                      <a16:colId xmlns:a16="http://schemas.microsoft.com/office/drawing/2014/main" val="969337601"/>
                    </a:ext>
                  </a:extLst>
                </a:gridCol>
                <a:gridCol w="950714">
                  <a:extLst>
                    <a:ext uri="{9D8B030D-6E8A-4147-A177-3AD203B41FA5}">
                      <a16:colId xmlns:a16="http://schemas.microsoft.com/office/drawing/2014/main" val="1595836066"/>
                    </a:ext>
                  </a:extLst>
                </a:gridCol>
                <a:gridCol w="954170">
                  <a:extLst>
                    <a:ext uri="{9D8B030D-6E8A-4147-A177-3AD203B41FA5}">
                      <a16:colId xmlns:a16="http://schemas.microsoft.com/office/drawing/2014/main" val="765023129"/>
                    </a:ext>
                  </a:extLst>
                </a:gridCol>
                <a:gridCol w="854445">
                  <a:extLst>
                    <a:ext uri="{9D8B030D-6E8A-4147-A177-3AD203B41FA5}">
                      <a16:colId xmlns:a16="http://schemas.microsoft.com/office/drawing/2014/main" val="1242003134"/>
                    </a:ext>
                  </a:extLst>
                </a:gridCol>
                <a:gridCol w="836371">
                  <a:extLst>
                    <a:ext uri="{9D8B030D-6E8A-4147-A177-3AD203B41FA5}">
                      <a16:colId xmlns:a16="http://schemas.microsoft.com/office/drawing/2014/main" val="2849754632"/>
                    </a:ext>
                  </a:extLst>
                </a:gridCol>
                <a:gridCol w="836371">
                  <a:extLst>
                    <a:ext uri="{9D8B030D-6E8A-4147-A177-3AD203B41FA5}">
                      <a16:colId xmlns:a16="http://schemas.microsoft.com/office/drawing/2014/main" val="2390142719"/>
                    </a:ext>
                  </a:extLst>
                </a:gridCol>
                <a:gridCol w="836371">
                  <a:extLst>
                    <a:ext uri="{9D8B030D-6E8A-4147-A177-3AD203B41FA5}">
                      <a16:colId xmlns:a16="http://schemas.microsoft.com/office/drawing/2014/main" val="3263920517"/>
                    </a:ext>
                  </a:extLst>
                </a:gridCol>
              </a:tblGrid>
              <a:tr h="317879">
                <a:tc>
                  <a:txBody>
                    <a:bodyPr/>
                    <a:lstStyle/>
                    <a:p>
                      <a:pPr algn="l" fontAlgn="b"/>
                      <a:r>
                        <a:rPr lang="en-US" sz="1200" b="1" u="none" strike="noStrike" cap="none" spc="0">
                          <a:solidFill>
                            <a:schemeClr val="tx1"/>
                          </a:solidFill>
                          <a:effectLst/>
                        </a:rPr>
                        <a:t>HYB</a:t>
                      </a:r>
                      <a:endParaRPr lang="en-US" sz="1200" b="1"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1" u="none" strike="noStrike" cap="none" spc="0">
                          <a:solidFill>
                            <a:schemeClr val="tx1"/>
                          </a:solidFill>
                          <a:effectLst/>
                        </a:rPr>
                        <a:t>PHT</a:t>
                      </a:r>
                      <a:endParaRPr lang="en-US" sz="1200" b="1"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1" u="none" strike="noStrike" cap="none" spc="0">
                          <a:solidFill>
                            <a:schemeClr val="tx1"/>
                          </a:solidFill>
                          <a:effectLst/>
                        </a:rPr>
                        <a:t>EHT</a:t>
                      </a:r>
                      <a:endParaRPr lang="en-US" sz="1200" b="1"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1" u="none" strike="noStrike" cap="none" spc="0">
                          <a:solidFill>
                            <a:schemeClr val="tx1"/>
                          </a:solidFill>
                          <a:effectLst/>
                        </a:rPr>
                        <a:t>SDL</a:t>
                      </a:r>
                      <a:endParaRPr lang="en-US" sz="1200" b="1"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1" u="none" strike="noStrike" cap="none" spc="0">
                          <a:solidFill>
                            <a:schemeClr val="tx1"/>
                          </a:solidFill>
                          <a:effectLst/>
                        </a:rPr>
                        <a:t>SDS</a:t>
                      </a:r>
                      <a:endParaRPr lang="en-US" sz="1200" b="1"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1" u="none" strike="noStrike" cap="none" spc="0">
                          <a:solidFill>
                            <a:schemeClr val="tx1"/>
                          </a:solidFill>
                          <a:effectLst/>
                        </a:rPr>
                        <a:t>TWT</a:t>
                      </a:r>
                      <a:endParaRPr lang="en-US" sz="1200" b="1"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1" u="none" strike="noStrike" cap="none" spc="0">
                          <a:solidFill>
                            <a:schemeClr val="tx1"/>
                          </a:solidFill>
                          <a:effectLst/>
                        </a:rPr>
                        <a:t>KWT300</a:t>
                      </a:r>
                      <a:endParaRPr lang="en-US" sz="1200" b="1"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1" u="none" strike="noStrike" cap="none" spc="0">
                          <a:solidFill>
                            <a:schemeClr val="tx1"/>
                          </a:solidFill>
                          <a:effectLst/>
                        </a:rPr>
                        <a:t>YIELD</a:t>
                      </a:r>
                      <a:endParaRPr lang="en-US" sz="1200" b="1"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1" u="none" strike="noStrike" cap="none" spc="0">
                          <a:solidFill>
                            <a:schemeClr val="tx1"/>
                          </a:solidFill>
                          <a:effectLst/>
                        </a:rPr>
                        <a:t>PRO</a:t>
                      </a:r>
                      <a:endParaRPr lang="en-US" sz="1200" b="1"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1" u="none" strike="noStrike" cap="none" spc="0">
                          <a:solidFill>
                            <a:schemeClr val="tx1"/>
                          </a:solidFill>
                          <a:effectLst/>
                        </a:rPr>
                        <a:t>OIL</a:t>
                      </a:r>
                      <a:endParaRPr lang="en-US" sz="1200" b="1"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1" u="none" strike="noStrike" cap="none" spc="0">
                          <a:solidFill>
                            <a:schemeClr val="tx1"/>
                          </a:solidFill>
                          <a:effectLst/>
                        </a:rPr>
                        <a:t>STA</a:t>
                      </a:r>
                      <a:endParaRPr lang="en-US" sz="1200" b="1" i="0" u="none" strike="noStrike" cap="none" spc="0">
                        <a:solidFill>
                          <a:schemeClr val="tx1"/>
                        </a:solidFill>
                        <a:effectLst/>
                        <a:latin typeface="Calibri" panose="020F0502020204030204" pitchFamily="34" charset="0"/>
                      </a:endParaRPr>
                    </a:p>
                  </a:txBody>
                  <a:tcPr marL="7971" marR="7971" marT="53562" marB="53562" anchor="b"/>
                </a:tc>
                <a:extLst>
                  <a:ext uri="{0D108BD9-81ED-4DB2-BD59-A6C34878D82A}">
                    <a16:rowId xmlns:a16="http://schemas.microsoft.com/office/drawing/2014/main" val="3566367992"/>
                  </a:ext>
                </a:extLst>
              </a:tr>
              <a:tr h="317879">
                <a:tc>
                  <a:txBody>
                    <a:bodyPr/>
                    <a:lstStyle/>
                    <a:p>
                      <a:pPr algn="l" fontAlgn="b"/>
                      <a:r>
                        <a:rPr lang="en-US" sz="1200" b="1" u="none" strike="noStrike" cap="none" spc="0">
                          <a:solidFill>
                            <a:schemeClr val="tx1"/>
                          </a:solidFill>
                          <a:effectLst/>
                        </a:rPr>
                        <a:t>ORG1</a:t>
                      </a:r>
                      <a:endParaRPr lang="en-US" sz="1200" b="1"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222.2 d</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106.6 bc</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21.1 c</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18.9 cde</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9.9 de</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77.3 ef</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7.9 de</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8.4 b</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4.7 b</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67.9 h</a:t>
                      </a:r>
                      <a:endParaRPr lang="en-US" sz="1200" b="0" i="0" u="none" strike="noStrike" cap="none" spc="0">
                        <a:solidFill>
                          <a:schemeClr val="tx1"/>
                        </a:solidFill>
                        <a:effectLst/>
                        <a:latin typeface="Calibri" panose="020F0502020204030204" pitchFamily="34" charset="0"/>
                      </a:endParaRPr>
                    </a:p>
                  </a:txBody>
                  <a:tcPr marL="7971" marR="7971" marT="53562" marB="53562" anchor="b"/>
                </a:tc>
                <a:extLst>
                  <a:ext uri="{0D108BD9-81ED-4DB2-BD59-A6C34878D82A}">
                    <a16:rowId xmlns:a16="http://schemas.microsoft.com/office/drawing/2014/main" val="2480417992"/>
                  </a:ext>
                </a:extLst>
              </a:tr>
              <a:tr h="317879">
                <a:tc>
                  <a:txBody>
                    <a:bodyPr/>
                    <a:lstStyle/>
                    <a:p>
                      <a:pPr algn="l" fontAlgn="b"/>
                      <a:r>
                        <a:rPr lang="en-US" sz="1200" b="1" u="none" strike="noStrike" cap="none" spc="0">
                          <a:solidFill>
                            <a:schemeClr val="tx1"/>
                          </a:solidFill>
                          <a:effectLst/>
                        </a:rPr>
                        <a:t>ORG4</a:t>
                      </a:r>
                      <a:endParaRPr lang="en-US" sz="1200" b="1"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224.3 d</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114.4 a</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21.9 abc</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19.6 abcd</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10.7 cd</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73.1 g</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8.6 cd</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8.2 d</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4.9 a</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67.9 h</a:t>
                      </a:r>
                      <a:endParaRPr lang="en-US" sz="1200" b="0" i="0" u="none" strike="noStrike" cap="none" spc="0">
                        <a:solidFill>
                          <a:schemeClr val="tx1"/>
                        </a:solidFill>
                        <a:effectLst/>
                        <a:latin typeface="Calibri" panose="020F0502020204030204" pitchFamily="34" charset="0"/>
                      </a:endParaRPr>
                    </a:p>
                  </a:txBody>
                  <a:tcPr marL="7971" marR="7971" marT="53562" marB="53562" anchor="b"/>
                </a:tc>
                <a:extLst>
                  <a:ext uri="{0D108BD9-81ED-4DB2-BD59-A6C34878D82A}">
                    <a16:rowId xmlns:a16="http://schemas.microsoft.com/office/drawing/2014/main" val="3500203734"/>
                  </a:ext>
                </a:extLst>
              </a:tr>
              <a:tr h="317879">
                <a:tc>
                  <a:txBody>
                    <a:bodyPr/>
                    <a:lstStyle/>
                    <a:p>
                      <a:pPr algn="l" fontAlgn="b"/>
                      <a:r>
                        <a:rPr lang="en-US" sz="1200" b="1" u="none" strike="noStrike" cap="none" spc="0">
                          <a:solidFill>
                            <a:schemeClr val="tx1"/>
                          </a:solidFill>
                          <a:effectLst/>
                        </a:rPr>
                        <a:t>ORG2</a:t>
                      </a:r>
                      <a:endParaRPr lang="en-US" sz="1200" b="1"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228.1 cd</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110.4 abc</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21.5 abc</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19 bcde</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7.7 f</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69.5 h</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6.1 f</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9.2 a</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4.7 b</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69.5 e</a:t>
                      </a:r>
                      <a:endParaRPr lang="en-US" sz="1200" b="0" i="0" u="none" strike="noStrike" cap="none" spc="0">
                        <a:solidFill>
                          <a:schemeClr val="tx1"/>
                        </a:solidFill>
                        <a:effectLst/>
                        <a:latin typeface="Calibri" panose="020F0502020204030204" pitchFamily="34" charset="0"/>
                      </a:endParaRPr>
                    </a:p>
                  </a:txBody>
                  <a:tcPr marL="7971" marR="7971" marT="53562" marB="53562" anchor="b"/>
                </a:tc>
                <a:extLst>
                  <a:ext uri="{0D108BD9-81ED-4DB2-BD59-A6C34878D82A}">
                    <a16:rowId xmlns:a16="http://schemas.microsoft.com/office/drawing/2014/main" val="1572947127"/>
                  </a:ext>
                </a:extLst>
              </a:tr>
              <a:tr h="317879">
                <a:tc>
                  <a:txBody>
                    <a:bodyPr/>
                    <a:lstStyle/>
                    <a:p>
                      <a:pPr algn="l" fontAlgn="b"/>
                      <a:r>
                        <a:rPr lang="en-US" sz="1200" b="1" u="none" strike="noStrike" cap="none" spc="0">
                          <a:solidFill>
                            <a:schemeClr val="tx1"/>
                          </a:solidFill>
                          <a:effectLst/>
                        </a:rPr>
                        <a:t>CHECK1</a:t>
                      </a:r>
                      <a:endParaRPr lang="en-US" sz="1200" b="1"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242.3 b</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110.6 ab</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21.2 bc</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18.8 de</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12.3 ab</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76.3 f</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9.9 ab</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7.4 i</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3.3 j</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71.4 c</a:t>
                      </a:r>
                      <a:endParaRPr lang="en-US" sz="1200" b="0" i="0" u="none" strike="noStrike" cap="none" spc="0">
                        <a:solidFill>
                          <a:schemeClr val="tx1"/>
                        </a:solidFill>
                        <a:effectLst/>
                        <a:latin typeface="Calibri" panose="020F0502020204030204" pitchFamily="34" charset="0"/>
                      </a:endParaRPr>
                    </a:p>
                  </a:txBody>
                  <a:tcPr marL="7971" marR="7971" marT="53562" marB="53562" anchor="b"/>
                </a:tc>
                <a:extLst>
                  <a:ext uri="{0D108BD9-81ED-4DB2-BD59-A6C34878D82A}">
                    <a16:rowId xmlns:a16="http://schemas.microsoft.com/office/drawing/2014/main" val="369966373"/>
                  </a:ext>
                </a:extLst>
              </a:tr>
              <a:tr h="317879">
                <a:tc>
                  <a:txBody>
                    <a:bodyPr/>
                    <a:lstStyle/>
                    <a:p>
                      <a:pPr algn="l" fontAlgn="b"/>
                      <a:r>
                        <a:rPr lang="en-US" sz="1200" b="1" u="none" strike="noStrike" cap="none" spc="0">
                          <a:solidFill>
                            <a:schemeClr val="tx1"/>
                          </a:solidFill>
                          <a:effectLst/>
                        </a:rPr>
                        <a:t>KEV1</a:t>
                      </a:r>
                      <a:endParaRPr lang="en-US" sz="1200" b="1"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226.8 cd</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110.8 ab</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21.8 abc</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19.5 abcd</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11.5 bc</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76.7 ef</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9.2 bc</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7.9 f</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4.2 e</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71.8 a</a:t>
                      </a:r>
                      <a:endParaRPr lang="en-US" sz="1200" b="0" i="0" u="none" strike="noStrike" cap="none" spc="0">
                        <a:solidFill>
                          <a:schemeClr val="tx1"/>
                        </a:solidFill>
                        <a:effectLst/>
                        <a:latin typeface="Calibri" panose="020F0502020204030204" pitchFamily="34" charset="0"/>
                      </a:endParaRPr>
                    </a:p>
                  </a:txBody>
                  <a:tcPr marL="7971" marR="7971" marT="53562" marB="53562" anchor="b"/>
                </a:tc>
                <a:extLst>
                  <a:ext uri="{0D108BD9-81ED-4DB2-BD59-A6C34878D82A}">
                    <a16:rowId xmlns:a16="http://schemas.microsoft.com/office/drawing/2014/main" val="137865345"/>
                  </a:ext>
                </a:extLst>
              </a:tr>
              <a:tr h="317879">
                <a:tc>
                  <a:txBody>
                    <a:bodyPr/>
                    <a:lstStyle/>
                    <a:p>
                      <a:pPr algn="l" fontAlgn="b"/>
                      <a:r>
                        <a:rPr lang="en-US" sz="1200" b="1" u="none" strike="noStrike" cap="none" spc="0">
                          <a:solidFill>
                            <a:schemeClr val="tx1"/>
                          </a:solidFill>
                          <a:effectLst/>
                        </a:rPr>
                        <a:t>KEV2</a:t>
                      </a:r>
                      <a:endParaRPr lang="en-US" sz="1200" b="1"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229.4 cd</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109.1 abc</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21.6 abc</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20.1 ab</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9.2 ef</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84.8 a</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7.3 ef</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8.4 b</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4.5 c</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71 d</a:t>
                      </a:r>
                      <a:endParaRPr lang="en-US" sz="1200" b="0" i="0" u="none" strike="noStrike" cap="none" spc="0">
                        <a:solidFill>
                          <a:schemeClr val="tx1"/>
                        </a:solidFill>
                        <a:effectLst/>
                        <a:latin typeface="Calibri" panose="020F0502020204030204" pitchFamily="34" charset="0"/>
                      </a:endParaRPr>
                    </a:p>
                  </a:txBody>
                  <a:tcPr marL="7971" marR="7971" marT="53562" marB="53562" anchor="b"/>
                </a:tc>
                <a:extLst>
                  <a:ext uri="{0D108BD9-81ED-4DB2-BD59-A6C34878D82A}">
                    <a16:rowId xmlns:a16="http://schemas.microsoft.com/office/drawing/2014/main" val="1293146191"/>
                  </a:ext>
                </a:extLst>
              </a:tr>
              <a:tr h="317879">
                <a:tc>
                  <a:txBody>
                    <a:bodyPr/>
                    <a:lstStyle/>
                    <a:p>
                      <a:pPr algn="l" fontAlgn="b"/>
                      <a:r>
                        <a:rPr lang="en-US" sz="1200" b="1" u="none" strike="noStrike" cap="none" spc="0">
                          <a:solidFill>
                            <a:schemeClr val="tx1"/>
                          </a:solidFill>
                          <a:effectLst/>
                        </a:rPr>
                        <a:t>ORG5</a:t>
                      </a:r>
                      <a:endParaRPr lang="en-US" sz="1200" b="1"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224.8 cd</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102.9 bcd</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19.8 d</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17.9 e</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9.1 ef</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68.5 h</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7.3 ef</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8.3 c</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4.1 e</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71 d</a:t>
                      </a:r>
                      <a:endParaRPr lang="en-US" sz="1200" b="0" i="0" u="none" strike="noStrike" cap="none" spc="0">
                        <a:solidFill>
                          <a:schemeClr val="tx1"/>
                        </a:solidFill>
                        <a:effectLst/>
                        <a:latin typeface="Calibri" panose="020F0502020204030204" pitchFamily="34" charset="0"/>
                      </a:endParaRPr>
                    </a:p>
                  </a:txBody>
                  <a:tcPr marL="7971" marR="7971" marT="53562" marB="53562" anchor="b"/>
                </a:tc>
                <a:extLst>
                  <a:ext uri="{0D108BD9-81ED-4DB2-BD59-A6C34878D82A}">
                    <a16:rowId xmlns:a16="http://schemas.microsoft.com/office/drawing/2014/main" val="1005673377"/>
                  </a:ext>
                </a:extLst>
              </a:tr>
              <a:tr h="317879">
                <a:tc>
                  <a:txBody>
                    <a:bodyPr/>
                    <a:lstStyle/>
                    <a:p>
                      <a:pPr algn="l" fontAlgn="b"/>
                      <a:r>
                        <a:rPr lang="en-US" sz="1200" b="1" u="none" strike="noStrike" cap="none" spc="0">
                          <a:solidFill>
                            <a:schemeClr val="tx1"/>
                          </a:solidFill>
                          <a:effectLst/>
                        </a:rPr>
                        <a:t>KEV3</a:t>
                      </a:r>
                      <a:endParaRPr lang="en-US" sz="1200" b="1"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211.7 e</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94.9 d</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20.8 cd</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19.4 abcd</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10.4 cde</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79.3 cde</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8.3 cde</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8 ef</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4.3 d</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71.6 b</a:t>
                      </a:r>
                      <a:endParaRPr lang="en-US" sz="1200" b="0" i="0" u="none" strike="noStrike" cap="none" spc="0">
                        <a:solidFill>
                          <a:schemeClr val="tx1"/>
                        </a:solidFill>
                        <a:effectLst/>
                        <a:latin typeface="Calibri" panose="020F0502020204030204" pitchFamily="34" charset="0"/>
                      </a:endParaRPr>
                    </a:p>
                  </a:txBody>
                  <a:tcPr marL="7971" marR="7971" marT="53562" marB="53562" anchor="b"/>
                </a:tc>
                <a:extLst>
                  <a:ext uri="{0D108BD9-81ED-4DB2-BD59-A6C34878D82A}">
                    <a16:rowId xmlns:a16="http://schemas.microsoft.com/office/drawing/2014/main" val="2299290246"/>
                  </a:ext>
                </a:extLst>
              </a:tr>
              <a:tr h="317879">
                <a:tc>
                  <a:txBody>
                    <a:bodyPr/>
                    <a:lstStyle/>
                    <a:p>
                      <a:pPr algn="l" fontAlgn="b"/>
                      <a:r>
                        <a:rPr lang="en-US" sz="1200" b="1" u="none" strike="noStrike" cap="none" spc="0">
                          <a:solidFill>
                            <a:schemeClr val="tx1"/>
                          </a:solidFill>
                          <a:effectLst/>
                        </a:rPr>
                        <a:t>UIUC1</a:t>
                      </a:r>
                      <a:endParaRPr lang="en-US" sz="1200" b="1"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227.1 cd</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100.7 cd</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21.4 bc</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19.3 bcd</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12.3 ab</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80.7 bc</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9.9 ab</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7.7 g</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3.5 hi</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69.5 e</a:t>
                      </a:r>
                      <a:endParaRPr lang="en-US" sz="1200" b="0" i="0" u="none" strike="noStrike" cap="none" spc="0">
                        <a:solidFill>
                          <a:schemeClr val="tx1"/>
                        </a:solidFill>
                        <a:effectLst/>
                        <a:latin typeface="Calibri" panose="020F0502020204030204" pitchFamily="34" charset="0"/>
                      </a:endParaRPr>
                    </a:p>
                  </a:txBody>
                  <a:tcPr marL="7971" marR="7971" marT="53562" marB="53562" anchor="b"/>
                </a:tc>
                <a:extLst>
                  <a:ext uri="{0D108BD9-81ED-4DB2-BD59-A6C34878D82A}">
                    <a16:rowId xmlns:a16="http://schemas.microsoft.com/office/drawing/2014/main" val="609736607"/>
                  </a:ext>
                </a:extLst>
              </a:tr>
              <a:tr h="317879">
                <a:tc>
                  <a:txBody>
                    <a:bodyPr/>
                    <a:lstStyle/>
                    <a:p>
                      <a:pPr algn="l" fontAlgn="b"/>
                      <a:r>
                        <a:rPr lang="en-US" sz="1200" b="1" u="none" strike="noStrike" cap="none" spc="0">
                          <a:solidFill>
                            <a:schemeClr val="tx1"/>
                          </a:solidFill>
                          <a:effectLst/>
                        </a:rPr>
                        <a:t>UIUC7</a:t>
                      </a:r>
                      <a:endParaRPr lang="en-US" sz="1200" b="1"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232.5 c</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103.5 bcd</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22.1 ab</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19.9 ab</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10.4 cde</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77.6 def</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8.3 cde</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8.2 d</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3.7 f</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68.9 g</a:t>
                      </a:r>
                      <a:endParaRPr lang="en-US" sz="1200" b="0" i="0" u="none" strike="noStrike" cap="none" spc="0">
                        <a:solidFill>
                          <a:schemeClr val="tx1"/>
                        </a:solidFill>
                        <a:effectLst/>
                        <a:latin typeface="Calibri" panose="020F0502020204030204" pitchFamily="34" charset="0"/>
                      </a:endParaRPr>
                    </a:p>
                  </a:txBody>
                  <a:tcPr marL="7971" marR="7971" marT="53562" marB="53562" anchor="b"/>
                </a:tc>
                <a:extLst>
                  <a:ext uri="{0D108BD9-81ED-4DB2-BD59-A6C34878D82A}">
                    <a16:rowId xmlns:a16="http://schemas.microsoft.com/office/drawing/2014/main" val="3653337189"/>
                  </a:ext>
                </a:extLst>
              </a:tr>
              <a:tr h="317879">
                <a:tc>
                  <a:txBody>
                    <a:bodyPr/>
                    <a:lstStyle/>
                    <a:p>
                      <a:pPr algn="l" fontAlgn="b"/>
                      <a:r>
                        <a:rPr lang="en-US" sz="1200" b="1" u="none" strike="noStrike" cap="none" spc="0">
                          <a:solidFill>
                            <a:schemeClr val="tx1"/>
                          </a:solidFill>
                          <a:effectLst/>
                        </a:rPr>
                        <a:t>UIUC3</a:t>
                      </a:r>
                      <a:endParaRPr lang="en-US" sz="1200" b="1"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244.6 b</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110.7 ab</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22.1 ab</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19.7 abc</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13.2 a</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81.6 b</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10.5 a</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8 e</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3.4 i</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69.3 f</a:t>
                      </a:r>
                      <a:endParaRPr lang="en-US" sz="1200" b="0" i="0" u="none" strike="noStrike" cap="none" spc="0">
                        <a:solidFill>
                          <a:schemeClr val="tx1"/>
                        </a:solidFill>
                        <a:effectLst/>
                        <a:latin typeface="Calibri" panose="020F0502020204030204" pitchFamily="34" charset="0"/>
                      </a:endParaRPr>
                    </a:p>
                  </a:txBody>
                  <a:tcPr marL="7971" marR="7971" marT="53562" marB="53562" anchor="b"/>
                </a:tc>
                <a:extLst>
                  <a:ext uri="{0D108BD9-81ED-4DB2-BD59-A6C34878D82A}">
                    <a16:rowId xmlns:a16="http://schemas.microsoft.com/office/drawing/2014/main" val="3258555123"/>
                  </a:ext>
                </a:extLst>
              </a:tr>
              <a:tr h="317879">
                <a:tc>
                  <a:txBody>
                    <a:bodyPr/>
                    <a:lstStyle/>
                    <a:p>
                      <a:pPr algn="l" fontAlgn="b"/>
                      <a:r>
                        <a:rPr lang="en-US" sz="1200" b="1" u="none" strike="noStrike" cap="none" spc="0">
                          <a:solidFill>
                            <a:schemeClr val="tx1"/>
                          </a:solidFill>
                          <a:effectLst/>
                        </a:rPr>
                        <a:t>UIUC2</a:t>
                      </a:r>
                      <a:endParaRPr lang="en-US" sz="1200" b="1"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232.3 c</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109.7 abc</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22.5 a</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20.3 a</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12.8 ab</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79.6 cd</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10.2 ab</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7.5 h</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3.5 gh</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69.6 e</a:t>
                      </a:r>
                      <a:endParaRPr lang="en-US" sz="1200" b="0" i="0" u="none" strike="noStrike" cap="none" spc="0">
                        <a:solidFill>
                          <a:schemeClr val="tx1"/>
                        </a:solidFill>
                        <a:effectLst/>
                        <a:latin typeface="Calibri" panose="020F0502020204030204" pitchFamily="34" charset="0"/>
                      </a:endParaRPr>
                    </a:p>
                  </a:txBody>
                  <a:tcPr marL="7971" marR="7971" marT="53562" marB="53562" anchor="b"/>
                </a:tc>
                <a:extLst>
                  <a:ext uri="{0D108BD9-81ED-4DB2-BD59-A6C34878D82A}">
                    <a16:rowId xmlns:a16="http://schemas.microsoft.com/office/drawing/2014/main" val="1195116562"/>
                  </a:ext>
                </a:extLst>
              </a:tr>
              <a:tr h="317879">
                <a:tc>
                  <a:txBody>
                    <a:bodyPr/>
                    <a:lstStyle/>
                    <a:p>
                      <a:pPr algn="l" fontAlgn="b"/>
                      <a:r>
                        <a:rPr lang="en-US" sz="1200" b="1" u="none" strike="noStrike" cap="none" spc="0">
                          <a:solidFill>
                            <a:schemeClr val="tx1"/>
                          </a:solidFill>
                          <a:effectLst/>
                        </a:rPr>
                        <a:t>UIUC4</a:t>
                      </a:r>
                      <a:endParaRPr lang="en-US" sz="1200" b="1"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257.3 a</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114.7 a</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21.4 bc</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19.2 bcd</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13.2 a</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84.1 a</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10.5 a</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7.5 h</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a:solidFill>
                            <a:schemeClr val="tx1"/>
                          </a:solidFill>
                          <a:effectLst/>
                        </a:rPr>
                        <a:t>3.6 g</a:t>
                      </a:r>
                      <a:endParaRPr lang="en-US" sz="1200" b="0" i="0" u="none" strike="noStrike" cap="none" spc="0">
                        <a:solidFill>
                          <a:schemeClr val="tx1"/>
                        </a:solidFill>
                        <a:effectLst/>
                        <a:latin typeface="Calibri" panose="020F0502020204030204" pitchFamily="34" charset="0"/>
                      </a:endParaRPr>
                    </a:p>
                  </a:txBody>
                  <a:tcPr marL="7971" marR="7971" marT="53562" marB="53562" anchor="b"/>
                </a:tc>
                <a:tc>
                  <a:txBody>
                    <a:bodyPr/>
                    <a:lstStyle/>
                    <a:p>
                      <a:pPr algn="l" fontAlgn="b"/>
                      <a:r>
                        <a:rPr lang="en-US" sz="1200" b="0" u="none" strike="noStrike" cap="none" spc="0" dirty="0">
                          <a:solidFill>
                            <a:schemeClr val="tx1"/>
                          </a:solidFill>
                          <a:effectLst/>
                        </a:rPr>
                        <a:t>69.3 f</a:t>
                      </a:r>
                      <a:endParaRPr lang="en-US" sz="1200" b="0" i="0" u="none" strike="noStrike" cap="none" spc="0" dirty="0">
                        <a:solidFill>
                          <a:schemeClr val="tx1"/>
                        </a:solidFill>
                        <a:effectLst/>
                        <a:latin typeface="Calibri" panose="020F0502020204030204" pitchFamily="34" charset="0"/>
                      </a:endParaRPr>
                    </a:p>
                  </a:txBody>
                  <a:tcPr marL="7971" marR="7971" marT="53562" marB="53562" anchor="b"/>
                </a:tc>
                <a:extLst>
                  <a:ext uri="{0D108BD9-81ED-4DB2-BD59-A6C34878D82A}">
                    <a16:rowId xmlns:a16="http://schemas.microsoft.com/office/drawing/2014/main" val="1336242862"/>
                  </a:ext>
                </a:extLst>
              </a:tr>
            </a:tbl>
          </a:graphicData>
        </a:graphic>
      </p:graphicFrame>
    </p:spTree>
    <p:extLst>
      <p:ext uri="{BB962C8B-B14F-4D97-AF65-F5344CB8AC3E}">
        <p14:creationId xmlns:p14="http://schemas.microsoft.com/office/powerpoint/2010/main" val="1674219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6CFC398-EDBA-9F29-E734-2AFEC34066C8}"/>
              </a:ext>
            </a:extLst>
          </p:cNvPr>
          <p:cNvGraphicFramePr>
            <a:graphicFrameLocks noGrp="1"/>
          </p:cNvGraphicFramePr>
          <p:nvPr>
            <p:extLst>
              <p:ext uri="{D42A27DB-BD31-4B8C-83A1-F6EECF244321}">
                <p14:modId xmlns:p14="http://schemas.microsoft.com/office/powerpoint/2010/main" val="2892499481"/>
              </p:ext>
            </p:extLst>
          </p:nvPr>
        </p:nvGraphicFramePr>
        <p:xfrm>
          <a:off x="1170623" y="1506099"/>
          <a:ext cx="7690166" cy="1056720"/>
        </p:xfrm>
        <a:graphic>
          <a:graphicData uri="http://schemas.openxmlformats.org/drawingml/2006/table">
            <a:tbl>
              <a:tblPr/>
              <a:tblGrid>
                <a:gridCol w="699106">
                  <a:extLst>
                    <a:ext uri="{9D8B030D-6E8A-4147-A177-3AD203B41FA5}">
                      <a16:colId xmlns:a16="http://schemas.microsoft.com/office/drawing/2014/main" val="4140138788"/>
                    </a:ext>
                  </a:extLst>
                </a:gridCol>
                <a:gridCol w="699106">
                  <a:extLst>
                    <a:ext uri="{9D8B030D-6E8A-4147-A177-3AD203B41FA5}">
                      <a16:colId xmlns:a16="http://schemas.microsoft.com/office/drawing/2014/main" val="2890077713"/>
                    </a:ext>
                  </a:extLst>
                </a:gridCol>
                <a:gridCol w="699106">
                  <a:extLst>
                    <a:ext uri="{9D8B030D-6E8A-4147-A177-3AD203B41FA5}">
                      <a16:colId xmlns:a16="http://schemas.microsoft.com/office/drawing/2014/main" val="3417247679"/>
                    </a:ext>
                  </a:extLst>
                </a:gridCol>
                <a:gridCol w="699106">
                  <a:extLst>
                    <a:ext uri="{9D8B030D-6E8A-4147-A177-3AD203B41FA5}">
                      <a16:colId xmlns:a16="http://schemas.microsoft.com/office/drawing/2014/main" val="2529177179"/>
                    </a:ext>
                  </a:extLst>
                </a:gridCol>
                <a:gridCol w="699106">
                  <a:extLst>
                    <a:ext uri="{9D8B030D-6E8A-4147-A177-3AD203B41FA5}">
                      <a16:colId xmlns:a16="http://schemas.microsoft.com/office/drawing/2014/main" val="475917880"/>
                    </a:ext>
                  </a:extLst>
                </a:gridCol>
                <a:gridCol w="699106">
                  <a:extLst>
                    <a:ext uri="{9D8B030D-6E8A-4147-A177-3AD203B41FA5}">
                      <a16:colId xmlns:a16="http://schemas.microsoft.com/office/drawing/2014/main" val="266879920"/>
                    </a:ext>
                  </a:extLst>
                </a:gridCol>
                <a:gridCol w="699106">
                  <a:extLst>
                    <a:ext uri="{9D8B030D-6E8A-4147-A177-3AD203B41FA5}">
                      <a16:colId xmlns:a16="http://schemas.microsoft.com/office/drawing/2014/main" val="1065829672"/>
                    </a:ext>
                  </a:extLst>
                </a:gridCol>
                <a:gridCol w="699106">
                  <a:extLst>
                    <a:ext uri="{9D8B030D-6E8A-4147-A177-3AD203B41FA5}">
                      <a16:colId xmlns:a16="http://schemas.microsoft.com/office/drawing/2014/main" val="3661411455"/>
                    </a:ext>
                  </a:extLst>
                </a:gridCol>
                <a:gridCol w="699106">
                  <a:extLst>
                    <a:ext uri="{9D8B030D-6E8A-4147-A177-3AD203B41FA5}">
                      <a16:colId xmlns:a16="http://schemas.microsoft.com/office/drawing/2014/main" val="2074010487"/>
                    </a:ext>
                  </a:extLst>
                </a:gridCol>
                <a:gridCol w="699106">
                  <a:extLst>
                    <a:ext uri="{9D8B030D-6E8A-4147-A177-3AD203B41FA5}">
                      <a16:colId xmlns:a16="http://schemas.microsoft.com/office/drawing/2014/main" val="1644742225"/>
                    </a:ext>
                  </a:extLst>
                </a:gridCol>
                <a:gridCol w="699106">
                  <a:extLst>
                    <a:ext uri="{9D8B030D-6E8A-4147-A177-3AD203B41FA5}">
                      <a16:colId xmlns:a16="http://schemas.microsoft.com/office/drawing/2014/main" val="386940892"/>
                    </a:ext>
                  </a:extLst>
                </a:gridCol>
              </a:tblGrid>
              <a:tr h="264180">
                <a:tc>
                  <a:txBody>
                    <a:bodyPr/>
                    <a:lstStyle/>
                    <a:p>
                      <a:pPr algn="ctr" fontAlgn="b"/>
                      <a:r>
                        <a:rPr lang="en-US" sz="1100" b="1" i="0" u="none" strike="noStrike">
                          <a:solidFill>
                            <a:srgbClr val="000000"/>
                          </a:solidFill>
                          <a:effectLst/>
                          <a:latin typeface="Calibri" panose="020F0502020204030204" pitchFamily="34" charset="0"/>
                        </a:rPr>
                        <a:t>YEAR</a:t>
                      </a:r>
                    </a:p>
                  </a:txBody>
                  <a:tcPr marL="9525" marR="9525" marT="9525" marB="0" anchor="b">
                    <a:lnL>
                      <a:noFill/>
                    </a:lnL>
                    <a:lnR>
                      <a:noFill/>
                    </a:lnR>
                    <a:lnT>
                      <a:noFill/>
                    </a:lnT>
                    <a:lnB>
                      <a:noFill/>
                    </a:lnB>
                  </a:tcPr>
                </a:tc>
                <a:tc>
                  <a:txBody>
                    <a:bodyPr/>
                    <a:lstStyle/>
                    <a:p>
                      <a:pPr algn="l" fontAlgn="b"/>
                      <a:r>
                        <a:rPr lang="en-US" sz="1100" b="1" i="0" u="none" strike="noStrike">
                          <a:solidFill>
                            <a:srgbClr val="000000"/>
                          </a:solidFill>
                          <a:effectLst/>
                          <a:latin typeface="Calibri" panose="020F0502020204030204" pitchFamily="34" charset="0"/>
                        </a:rPr>
                        <a:t>PHT</a:t>
                      </a:r>
                    </a:p>
                  </a:txBody>
                  <a:tcPr marL="9525" marR="9525" marT="9525" marB="0" anchor="b">
                    <a:lnL>
                      <a:noFill/>
                    </a:lnL>
                    <a:lnR>
                      <a:noFill/>
                    </a:lnR>
                    <a:lnT>
                      <a:noFill/>
                    </a:lnT>
                    <a:lnB>
                      <a:noFill/>
                    </a:lnB>
                  </a:tcPr>
                </a:tc>
                <a:tc>
                  <a:txBody>
                    <a:bodyPr/>
                    <a:lstStyle/>
                    <a:p>
                      <a:pPr algn="l" fontAlgn="b"/>
                      <a:r>
                        <a:rPr lang="en-US" sz="1100" b="1" i="0" u="none" strike="noStrike">
                          <a:solidFill>
                            <a:srgbClr val="000000"/>
                          </a:solidFill>
                          <a:effectLst/>
                          <a:latin typeface="Calibri" panose="020F0502020204030204" pitchFamily="34" charset="0"/>
                        </a:rPr>
                        <a:t>EHT</a:t>
                      </a:r>
                    </a:p>
                  </a:txBody>
                  <a:tcPr marL="9525" marR="9525" marT="9525" marB="0" anchor="b">
                    <a:lnL>
                      <a:noFill/>
                    </a:lnL>
                    <a:lnR>
                      <a:noFill/>
                    </a:lnR>
                    <a:lnT>
                      <a:noFill/>
                    </a:lnT>
                    <a:lnB>
                      <a:noFill/>
                    </a:lnB>
                  </a:tcPr>
                </a:tc>
                <a:tc>
                  <a:txBody>
                    <a:bodyPr/>
                    <a:lstStyle/>
                    <a:p>
                      <a:pPr algn="l" fontAlgn="b"/>
                      <a:r>
                        <a:rPr lang="en-US" sz="1100" b="1" i="0" u="none" strike="noStrike">
                          <a:solidFill>
                            <a:srgbClr val="000000"/>
                          </a:solidFill>
                          <a:effectLst/>
                          <a:latin typeface="Calibri" panose="020F0502020204030204" pitchFamily="34" charset="0"/>
                        </a:rPr>
                        <a:t>SDL</a:t>
                      </a:r>
                    </a:p>
                  </a:txBody>
                  <a:tcPr marL="9525" marR="9525" marT="9525" marB="0" anchor="b">
                    <a:lnL>
                      <a:noFill/>
                    </a:lnL>
                    <a:lnR>
                      <a:noFill/>
                    </a:lnR>
                    <a:lnT>
                      <a:noFill/>
                    </a:lnT>
                    <a:lnB>
                      <a:noFill/>
                    </a:lnB>
                  </a:tcPr>
                </a:tc>
                <a:tc>
                  <a:txBody>
                    <a:bodyPr/>
                    <a:lstStyle/>
                    <a:p>
                      <a:pPr algn="l" fontAlgn="b"/>
                      <a:r>
                        <a:rPr lang="en-US" sz="1100" b="1" i="0" u="none" strike="noStrike" dirty="0">
                          <a:solidFill>
                            <a:srgbClr val="000000"/>
                          </a:solidFill>
                          <a:effectLst/>
                          <a:latin typeface="Calibri" panose="020F0502020204030204" pitchFamily="34" charset="0"/>
                        </a:rPr>
                        <a:t>SDS</a:t>
                      </a:r>
                    </a:p>
                  </a:txBody>
                  <a:tcPr marL="9525" marR="9525" marT="9525" marB="0" anchor="b">
                    <a:lnL>
                      <a:noFill/>
                    </a:lnL>
                    <a:lnR>
                      <a:noFill/>
                    </a:lnR>
                    <a:lnT>
                      <a:noFill/>
                    </a:lnT>
                    <a:lnB>
                      <a:noFill/>
                    </a:lnB>
                  </a:tcPr>
                </a:tc>
                <a:tc>
                  <a:txBody>
                    <a:bodyPr/>
                    <a:lstStyle/>
                    <a:p>
                      <a:pPr algn="l" fontAlgn="b"/>
                      <a:r>
                        <a:rPr lang="en-US" sz="1100" b="1" i="0" u="none" strike="noStrike">
                          <a:solidFill>
                            <a:srgbClr val="000000"/>
                          </a:solidFill>
                          <a:effectLst/>
                          <a:latin typeface="Calibri" panose="020F0502020204030204" pitchFamily="34" charset="0"/>
                        </a:rPr>
                        <a:t>TWT</a:t>
                      </a:r>
                    </a:p>
                  </a:txBody>
                  <a:tcPr marL="9525" marR="9525" marT="9525" marB="0" anchor="b">
                    <a:lnL>
                      <a:noFill/>
                    </a:lnL>
                    <a:lnR>
                      <a:noFill/>
                    </a:lnR>
                    <a:lnT>
                      <a:noFill/>
                    </a:lnT>
                    <a:lnB>
                      <a:noFill/>
                    </a:lnB>
                  </a:tcPr>
                </a:tc>
                <a:tc>
                  <a:txBody>
                    <a:bodyPr/>
                    <a:lstStyle/>
                    <a:p>
                      <a:pPr algn="l" fontAlgn="b"/>
                      <a:r>
                        <a:rPr lang="en-US" sz="1100" b="1" i="0" u="none" strike="noStrike">
                          <a:solidFill>
                            <a:srgbClr val="000000"/>
                          </a:solidFill>
                          <a:effectLst/>
                          <a:latin typeface="Calibri" panose="020F0502020204030204" pitchFamily="34" charset="0"/>
                        </a:rPr>
                        <a:t>KWT300</a:t>
                      </a:r>
                    </a:p>
                  </a:txBody>
                  <a:tcPr marL="9525" marR="9525" marT="9525" marB="0" anchor="b">
                    <a:lnL>
                      <a:noFill/>
                    </a:lnL>
                    <a:lnR>
                      <a:noFill/>
                    </a:lnR>
                    <a:lnT>
                      <a:noFill/>
                    </a:lnT>
                    <a:lnB>
                      <a:noFill/>
                    </a:lnB>
                  </a:tcPr>
                </a:tc>
                <a:tc>
                  <a:txBody>
                    <a:bodyPr/>
                    <a:lstStyle/>
                    <a:p>
                      <a:pPr algn="l" fontAlgn="b"/>
                      <a:r>
                        <a:rPr lang="en-US" sz="1100" b="1" i="0" u="none" strike="noStrike">
                          <a:solidFill>
                            <a:srgbClr val="000000"/>
                          </a:solidFill>
                          <a:effectLst/>
                          <a:latin typeface="Calibri" panose="020F0502020204030204" pitchFamily="34" charset="0"/>
                        </a:rPr>
                        <a:t>YIELD</a:t>
                      </a:r>
                    </a:p>
                  </a:txBody>
                  <a:tcPr marL="9525" marR="9525" marT="9525" marB="0" anchor="b">
                    <a:lnL>
                      <a:noFill/>
                    </a:lnL>
                    <a:lnR>
                      <a:noFill/>
                    </a:lnR>
                    <a:lnT>
                      <a:noFill/>
                    </a:lnT>
                    <a:lnB>
                      <a:noFill/>
                    </a:lnB>
                  </a:tcPr>
                </a:tc>
                <a:tc>
                  <a:txBody>
                    <a:bodyPr/>
                    <a:lstStyle/>
                    <a:p>
                      <a:pPr algn="l" fontAlgn="b"/>
                      <a:r>
                        <a:rPr lang="en-US" sz="1100" b="1" i="0" u="none" strike="noStrike">
                          <a:solidFill>
                            <a:srgbClr val="000000"/>
                          </a:solidFill>
                          <a:effectLst/>
                          <a:latin typeface="Calibri" panose="020F0502020204030204" pitchFamily="34" charset="0"/>
                        </a:rPr>
                        <a:t>PRO</a:t>
                      </a:r>
                    </a:p>
                  </a:txBody>
                  <a:tcPr marL="9525" marR="9525" marT="9525" marB="0" anchor="b">
                    <a:lnL>
                      <a:noFill/>
                    </a:lnL>
                    <a:lnR>
                      <a:noFill/>
                    </a:lnR>
                    <a:lnT>
                      <a:noFill/>
                    </a:lnT>
                    <a:lnB>
                      <a:noFill/>
                    </a:lnB>
                  </a:tcPr>
                </a:tc>
                <a:tc>
                  <a:txBody>
                    <a:bodyPr/>
                    <a:lstStyle/>
                    <a:p>
                      <a:pPr algn="l" fontAlgn="b"/>
                      <a:r>
                        <a:rPr lang="en-US" sz="1100" b="1" i="0" u="none" strike="noStrike">
                          <a:solidFill>
                            <a:srgbClr val="000000"/>
                          </a:solidFill>
                          <a:effectLst/>
                          <a:latin typeface="Calibri" panose="020F0502020204030204" pitchFamily="34" charset="0"/>
                        </a:rPr>
                        <a:t>OIL</a:t>
                      </a:r>
                    </a:p>
                  </a:txBody>
                  <a:tcPr marL="9525" marR="9525" marT="9525" marB="0" anchor="b">
                    <a:lnL>
                      <a:noFill/>
                    </a:lnL>
                    <a:lnR>
                      <a:noFill/>
                    </a:lnR>
                    <a:lnT>
                      <a:noFill/>
                    </a:lnT>
                    <a:lnB>
                      <a:noFill/>
                    </a:lnB>
                  </a:tcPr>
                </a:tc>
                <a:tc>
                  <a:txBody>
                    <a:bodyPr/>
                    <a:lstStyle/>
                    <a:p>
                      <a:pPr algn="l" fontAlgn="b"/>
                      <a:r>
                        <a:rPr lang="en-US" sz="1100" b="1" i="0" u="none" strike="noStrike">
                          <a:solidFill>
                            <a:srgbClr val="000000"/>
                          </a:solidFill>
                          <a:effectLst/>
                          <a:latin typeface="Calibri" panose="020F0502020204030204" pitchFamily="34" charset="0"/>
                        </a:rPr>
                        <a:t>STA</a:t>
                      </a:r>
                    </a:p>
                  </a:txBody>
                  <a:tcPr marL="9525" marR="9525" marT="9525" marB="0" anchor="b">
                    <a:lnL>
                      <a:noFill/>
                    </a:lnL>
                    <a:lnR>
                      <a:noFill/>
                    </a:lnR>
                    <a:lnT>
                      <a:noFill/>
                    </a:lnT>
                    <a:lnB>
                      <a:noFill/>
                    </a:lnB>
                  </a:tcPr>
                </a:tc>
                <a:extLst>
                  <a:ext uri="{0D108BD9-81ED-4DB2-BD59-A6C34878D82A}">
                    <a16:rowId xmlns:a16="http://schemas.microsoft.com/office/drawing/2014/main" val="449055449"/>
                  </a:ext>
                </a:extLst>
              </a:tr>
              <a:tr h="264180">
                <a:tc>
                  <a:txBody>
                    <a:bodyPr/>
                    <a:lstStyle/>
                    <a:p>
                      <a:pPr algn="ctr" fontAlgn="b"/>
                      <a:r>
                        <a:rPr lang="en-US" sz="1100" b="1" i="0" u="none" strike="noStrike">
                          <a:solidFill>
                            <a:srgbClr val="000000"/>
                          </a:solidFill>
                          <a:effectLst/>
                          <a:latin typeface="Calibri" panose="020F0502020204030204" pitchFamily="34" charset="0"/>
                        </a:rPr>
                        <a:t>2018</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228.6 b</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108.9 b</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21.1 c</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19 b</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10.2 c</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74.6 b</a:t>
                      </a: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8.2 c</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8.1 b</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4.3 a</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71.2 b</a:t>
                      </a:r>
                    </a:p>
                  </a:txBody>
                  <a:tcPr marL="9525" marR="9525" marT="9525" marB="0" anchor="b">
                    <a:lnL>
                      <a:noFill/>
                    </a:lnL>
                    <a:lnR>
                      <a:noFill/>
                    </a:lnR>
                    <a:lnT>
                      <a:noFill/>
                    </a:lnT>
                    <a:lnB>
                      <a:noFill/>
                    </a:lnB>
                  </a:tcPr>
                </a:tc>
                <a:extLst>
                  <a:ext uri="{0D108BD9-81ED-4DB2-BD59-A6C34878D82A}">
                    <a16:rowId xmlns:a16="http://schemas.microsoft.com/office/drawing/2014/main" val="1218812786"/>
                  </a:ext>
                </a:extLst>
              </a:tr>
              <a:tr h="264180">
                <a:tc>
                  <a:txBody>
                    <a:bodyPr/>
                    <a:lstStyle/>
                    <a:p>
                      <a:pPr algn="ctr" fontAlgn="b"/>
                      <a:r>
                        <a:rPr lang="en-US" sz="1100" b="1" i="0" u="none" strike="noStrike">
                          <a:solidFill>
                            <a:srgbClr val="000000"/>
                          </a:solidFill>
                          <a:effectLst/>
                          <a:latin typeface="Calibri" panose="020F0502020204030204" pitchFamily="34" charset="0"/>
                        </a:rPr>
                        <a:t>2019</a:t>
                      </a: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225.7 c</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101.8 c</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21.5 b</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19.5 a</a:t>
                      </a: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11.2 b</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73 c</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9 b</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8.2 a</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3.7 c</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72.3 a</a:t>
                      </a:r>
                    </a:p>
                  </a:txBody>
                  <a:tcPr marL="9525" marR="9525" marT="9525" marB="0" anchor="b">
                    <a:lnL>
                      <a:noFill/>
                    </a:lnL>
                    <a:lnR>
                      <a:noFill/>
                    </a:lnR>
                    <a:lnT>
                      <a:noFill/>
                    </a:lnT>
                    <a:lnB>
                      <a:noFill/>
                    </a:lnB>
                  </a:tcPr>
                </a:tc>
                <a:extLst>
                  <a:ext uri="{0D108BD9-81ED-4DB2-BD59-A6C34878D82A}">
                    <a16:rowId xmlns:a16="http://schemas.microsoft.com/office/drawing/2014/main" val="3305379191"/>
                  </a:ext>
                </a:extLst>
              </a:tr>
              <a:tr h="264180">
                <a:tc>
                  <a:txBody>
                    <a:bodyPr/>
                    <a:lstStyle/>
                    <a:p>
                      <a:pPr algn="ctr" fontAlgn="b"/>
                      <a:r>
                        <a:rPr lang="en-US" sz="1100" b="1" i="0" u="none" strike="noStrike">
                          <a:solidFill>
                            <a:srgbClr val="000000"/>
                          </a:solidFill>
                          <a:effectLst/>
                          <a:latin typeface="Calibri" panose="020F0502020204030204" pitchFamily="34" charset="0"/>
                        </a:rPr>
                        <a:t>2020</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241.5 a</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113.4 a</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22 a</a:t>
                      </a: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19.6 a</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12.4 a</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85.1 a</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9.9 a</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7.6 c</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4 b</a:t>
                      </a: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65.8 c</a:t>
                      </a:r>
                    </a:p>
                  </a:txBody>
                  <a:tcPr marL="9525" marR="9525" marT="9525" marB="0" anchor="b">
                    <a:lnL>
                      <a:noFill/>
                    </a:lnL>
                    <a:lnR>
                      <a:noFill/>
                    </a:lnR>
                    <a:lnT>
                      <a:noFill/>
                    </a:lnT>
                    <a:lnB>
                      <a:noFill/>
                    </a:lnB>
                  </a:tcPr>
                </a:tc>
                <a:extLst>
                  <a:ext uri="{0D108BD9-81ED-4DB2-BD59-A6C34878D82A}">
                    <a16:rowId xmlns:a16="http://schemas.microsoft.com/office/drawing/2014/main" val="3580599951"/>
                  </a:ext>
                </a:extLst>
              </a:tr>
            </a:tbl>
          </a:graphicData>
        </a:graphic>
      </p:graphicFrame>
      <p:sp>
        <p:nvSpPr>
          <p:cNvPr id="6" name="TextBox 5">
            <a:extLst>
              <a:ext uri="{FF2B5EF4-FFF2-40B4-BE49-F238E27FC236}">
                <a16:creationId xmlns:a16="http://schemas.microsoft.com/office/drawing/2014/main" id="{3589BD76-8751-3545-52A3-9C3E33B6258D}"/>
              </a:ext>
            </a:extLst>
          </p:cNvPr>
          <p:cNvSpPr txBox="1"/>
          <p:nvPr/>
        </p:nvSpPr>
        <p:spPr>
          <a:xfrm>
            <a:off x="3066645" y="519755"/>
            <a:ext cx="4654378" cy="461665"/>
          </a:xfrm>
          <a:prstGeom prst="rect">
            <a:avLst/>
          </a:prstGeom>
          <a:noFill/>
        </p:spPr>
        <p:txBody>
          <a:bodyPr wrap="square" rtlCol="0">
            <a:spAutoFit/>
          </a:bodyPr>
          <a:lstStyle/>
          <a:p>
            <a:r>
              <a:rPr lang="en-US" sz="2400" b="1" dirty="0">
                <a:solidFill>
                  <a:srgbClr val="0070C0"/>
                </a:solidFill>
              </a:rPr>
              <a:t>Year Means – IL&amp;IN </a:t>
            </a:r>
          </a:p>
        </p:txBody>
      </p:sp>
    </p:spTree>
    <p:extLst>
      <p:ext uri="{BB962C8B-B14F-4D97-AF65-F5344CB8AC3E}">
        <p14:creationId xmlns:p14="http://schemas.microsoft.com/office/powerpoint/2010/main" val="13465011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01625C9-CE97-C303-DCFC-584CC790CFC0}"/>
              </a:ext>
            </a:extLst>
          </p:cNvPr>
          <p:cNvSpPr txBox="1"/>
          <p:nvPr/>
        </p:nvSpPr>
        <p:spPr>
          <a:xfrm>
            <a:off x="838200" y="347665"/>
            <a:ext cx="6163624" cy="630224"/>
          </a:xfrm>
          <a:prstGeom prst="rect">
            <a:avLst/>
          </a:prstGeom>
        </p:spPr>
        <p:txBody>
          <a:bodyPr vert="horz" lIns="91440" tIns="45720" rIns="91440" bIns="45720" rtlCol="0" anchor="ctr">
            <a:normAutofit lnSpcReduction="10000"/>
          </a:bodyPr>
          <a:lstStyle/>
          <a:p>
            <a:pPr algn="ctr">
              <a:lnSpc>
                <a:spcPct val="90000"/>
              </a:lnSpc>
              <a:spcBef>
                <a:spcPct val="0"/>
              </a:spcBef>
              <a:spcAft>
                <a:spcPts val="600"/>
              </a:spcAft>
            </a:pPr>
            <a:r>
              <a:rPr lang="en-US" sz="4000" b="1" kern="1200" dirty="0">
                <a:solidFill>
                  <a:srgbClr val="0070C0"/>
                </a:solidFill>
                <a:latin typeface="+mj-lt"/>
                <a:ea typeface="+mj-ea"/>
                <a:cs typeface="+mj-cs"/>
              </a:rPr>
              <a:t>Farmer Means – IL&amp;IN </a:t>
            </a:r>
          </a:p>
        </p:txBody>
      </p:sp>
      <p:sp>
        <p:nvSpPr>
          <p:cNvPr id="7" name="TextBox 6">
            <a:extLst>
              <a:ext uri="{FF2B5EF4-FFF2-40B4-BE49-F238E27FC236}">
                <a16:creationId xmlns:a16="http://schemas.microsoft.com/office/drawing/2014/main" id="{583BE6FC-50ED-9F16-B654-908ADFBF8A07}"/>
              </a:ext>
            </a:extLst>
          </p:cNvPr>
          <p:cNvSpPr txBox="1"/>
          <p:nvPr/>
        </p:nvSpPr>
        <p:spPr>
          <a:xfrm>
            <a:off x="3232618" y="5708426"/>
            <a:ext cx="4159448" cy="1306475"/>
          </a:xfrm>
          <a:prstGeom prst="rect">
            <a:avLst/>
          </a:prstGeom>
        </p:spPr>
        <p:txBody>
          <a:bodyPr vert="horz" lIns="91440" tIns="45720" rIns="91440" bIns="45720" rtlCol="0" anchor="ctr">
            <a:normAutofit/>
          </a:bodyPr>
          <a:lstStyle/>
          <a:p>
            <a:pPr>
              <a:lnSpc>
                <a:spcPct val="90000"/>
              </a:lnSpc>
              <a:spcBef>
                <a:spcPts val="1000"/>
              </a:spcBef>
            </a:pPr>
            <a:r>
              <a:rPr lang="en-US" sz="1600" kern="1200" dirty="0">
                <a:solidFill>
                  <a:schemeClr val="tx1"/>
                </a:solidFill>
                <a:latin typeface="+mn-lt"/>
                <a:ea typeface="+mn-ea"/>
                <a:cs typeface="+mn-cs"/>
              </a:rPr>
              <a:t>Names will be replaced with farmer codes</a:t>
            </a:r>
          </a:p>
        </p:txBody>
      </p:sp>
      <p:graphicFrame>
        <p:nvGraphicFramePr>
          <p:cNvPr id="2" name="Table 1">
            <a:extLst>
              <a:ext uri="{FF2B5EF4-FFF2-40B4-BE49-F238E27FC236}">
                <a16:creationId xmlns:a16="http://schemas.microsoft.com/office/drawing/2014/main" id="{E665EE09-144D-70A2-0D3F-BF532E97B951}"/>
              </a:ext>
            </a:extLst>
          </p:cNvPr>
          <p:cNvGraphicFramePr>
            <a:graphicFrameLocks noGrp="1"/>
          </p:cNvGraphicFramePr>
          <p:nvPr>
            <p:extLst>
              <p:ext uri="{D42A27DB-BD31-4B8C-83A1-F6EECF244321}">
                <p14:modId xmlns:p14="http://schemas.microsoft.com/office/powerpoint/2010/main" val="3307698739"/>
              </p:ext>
            </p:extLst>
          </p:nvPr>
        </p:nvGraphicFramePr>
        <p:xfrm>
          <a:off x="838200" y="1776423"/>
          <a:ext cx="10512549" cy="3619057"/>
        </p:xfrm>
        <a:graphic>
          <a:graphicData uri="http://schemas.openxmlformats.org/drawingml/2006/table">
            <a:tbl>
              <a:tblPr>
                <a:tableStyleId>{8EC20E35-A176-4012-BC5E-935CFFF8708E}</a:tableStyleId>
              </a:tblPr>
              <a:tblGrid>
                <a:gridCol w="965919">
                  <a:extLst>
                    <a:ext uri="{9D8B030D-6E8A-4147-A177-3AD203B41FA5}">
                      <a16:colId xmlns:a16="http://schemas.microsoft.com/office/drawing/2014/main" val="2212824818"/>
                    </a:ext>
                  </a:extLst>
                </a:gridCol>
                <a:gridCol w="965919">
                  <a:extLst>
                    <a:ext uri="{9D8B030D-6E8A-4147-A177-3AD203B41FA5}">
                      <a16:colId xmlns:a16="http://schemas.microsoft.com/office/drawing/2014/main" val="1326086701"/>
                    </a:ext>
                  </a:extLst>
                </a:gridCol>
                <a:gridCol w="972209">
                  <a:extLst>
                    <a:ext uri="{9D8B030D-6E8A-4147-A177-3AD203B41FA5}">
                      <a16:colId xmlns:a16="http://schemas.microsoft.com/office/drawing/2014/main" val="1832297658"/>
                    </a:ext>
                  </a:extLst>
                </a:gridCol>
                <a:gridCol w="965919">
                  <a:extLst>
                    <a:ext uri="{9D8B030D-6E8A-4147-A177-3AD203B41FA5}">
                      <a16:colId xmlns:a16="http://schemas.microsoft.com/office/drawing/2014/main" val="485591167"/>
                    </a:ext>
                  </a:extLst>
                </a:gridCol>
                <a:gridCol w="965919">
                  <a:extLst>
                    <a:ext uri="{9D8B030D-6E8A-4147-A177-3AD203B41FA5}">
                      <a16:colId xmlns:a16="http://schemas.microsoft.com/office/drawing/2014/main" val="314672058"/>
                    </a:ext>
                  </a:extLst>
                </a:gridCol>
                <a:gridCol w="965919">
                  <a:extLst>
                    <a:ext uri="{9D8B030D-6E8A-4147-A177-3AD203B41FA5}">
                      <a16:colId xmlns:a16="http://schemas.microsoft.com/office/drawing/2014/main" val="1204405905"/>
                    </a:ext>
                  </a:extLst>
                </a:gridCol>
                <a:gridCol w="965919">
                  <a:extLst>
                    <a:ext uri="{9D8B030D-6E8A-4147-A177-3AD203B41FA5}">
                      <a16:colId xmlns:a16="http://schemas.microsoft.com/office/drawing/2014/main" val="3901641562"/>
                    </a:ext>
                  </a:extLst>
                </a:gridCol>
                <a:gridCol w="965919">
                  <a:extLst>
                    <a:ext uri="{9D8B030D-6E8A-4147-A177-3AD203B41FA5}">
                      <a16:colId xmlns:a16="http://schemas.microsoft.com/office/drawing/2014/main" val="693918974"/>
                    </a:ext>
                  </a:extLst>
                </a:gridCol>
                <a:gridCol w="965919">
                  <a:extLst>
                    <a:ext uri="{9D8B030D-6E8A-4147-A177-3AD203B41FA5}">
                      <a16:colId xmlns:a16="http://schemas.microsoft.com/office/drawing/2014/main" val="1797390777"/>
                    </a:ext>
                  </a:extLst>
                </a:gridCol>
                <a:gridCol w="847069">
                  <a:extLst>
                    <a:ext uri="{9D8B030D-6E8A-4147-A177-3AD203B41FA5}">
                      <a16:colId xmlns:a16="http://schemas.microsoft.com/office/drawing/2014/main" val="1574797244"/>
                    </a:ext>
                  </a:extLst>
                </a:gridCol>
                <a:gridCol w="965919">
                  <a:extLst>
                    <a:ext uri="{9D8B030D-6E8A-4147-A177-3AD203B41FA5}">
                      <a16:colId xmlns:a16="http://schemas.microsoft.com/office/drawing/2014/main" val="2544300746"/>
                    </a:ext>
                  </a:extLst>
                </a:gridCol>
              </a:tblGrid>
              <a:tr h="278389">
                <a:tc>
                  <a:txBody>
                    <a:bodyPr/>
                    <a:lstStyle/>
                    <a:p>
                      <a:pPr algn="l" fontAlgn="b"/>
                      <a:r>
                        <a:rPr lang="en-US" sz="1400" b="1" u="none" strike="noStrike">
                          <a:solidFill>
                            <a:srgbClr val="000000"/>
                          </a:solidFill>
                          <a:effectLst/>
                        </a:rPr>
                        <a:t>FAR</a:t>
                      </a:r>
                      <a:endParaRPr lang="en-US" sz="1400" b="1"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1" u="none" strike="noStrike">
                          <a:solidFill>
                            <a:srgbClr val="000000"/>
                          </a:solidFill>
                          <a:effectLst/>
                        </a:rPr>
                        <a:t>PHT</a:t>
                      </a:r>
                      <a:endParaRPr lang="en-US" sz="1400" b="1"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1" u="none" strike="noStrike">
                          <a:solidFill>
                            <a:srgbClr val="000000"/>
                          </a:solidFill>
                          <a:effectLst/>
                        </a:rPr>
                        <a:t>EHT</a:t>
                      </a:r>
                      <a:endParaRPr lang="en-US" sz="1400" b="1"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1" u="none" strike="noStrike">
                          <a:solidFill>
                            <a:srgbClr val="000000"/>
                          </a:solidFill>
                          <a:effectLst/>
                        </a:rPr>
                        <a:t>SDL</a:t>
                      </a:r>
                      <a:endParaRPr lang="en-US" sz="1400" b="1"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1" u="none" strike="noStrike">
                          <a:solidFill>
                            <a:srgbClr val="000000"/>
                          </a:solidFill>
                          <a:effectLst/>
                        </a:rPr>
                        <a:t>SDS</a:t>
                      </a:r>
                      <a:endParaRPr lang="en-US" sz="1400" b="1"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1" u="none" strike="noStrike">
                          <a:solidFill>
                            <a:srgbClr val="000000"/>
                          </a:solidFill>
                          <a:effectLst/>
                        </a:rPr>
                        <a:t>TWT</a:t>
                      </a:r>
                      <a:endParaRPr lang="en-US" sz="1400" b="1"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1" u="none" strike="noStrike">
                          <a:solidFill>
                            <a:srgbClr val="000000"/>
                          </a:solidFill>
                          <a:effectLst/>
                        </a:rPr>
                        <a:t>KWT300</a:t>
                      </a:r>
                      <a:endParaRPr lang="en-US" sz="1400" b="1"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1" u="none" strike="noStrike">
                          <a:solidFill>
                            <a:srgbClr val="000000"/>
                          </a:solidFill>
                          <a:effectLst/>
                        </a:rPr>
                        <a:t>YIELD</a:t>
                      </a:r>
                      <a:endParaRPr lang="en-US" sz="1400" b="1"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1" u="none" strike="noStrike">
                          <a:solidFill>
                            <a:srgbClr val="000000"/>
                          </a:solidFill>
                          <a:effectLst/>
                        </a:rPr>
                        <a:t>PRO</a:t>
                      </a:r>
                      <a:endParaRPr lang="en-US" sz="1400" b="1"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1" u="none" strike="noStrike">
                          <a:solidFill>
                            <a:srgbClr val="000000"/>
                          </a:solidFill>
                          <a:effectLst/>
                        </a:rPr>
                        <a:t>OIL</a:t>
                      </a:r>
                      <a:endParaRPr lang="en-US" sz="1400" b="1"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1" u="none" strike="noStrike">
                          <a:solidFill>
                            <a:srgbClr val="000000"/>
                          </a:solidFill>
                          <a:effectLst/>
                        </a:rPr>
                        <a:t>STA</a:t>
                      </a:r>
                      <a:endParaRPr lang="en-US" sz="1400" b="1" i="0" u="none" strike="noStrike">
                        <a:solidFill>
                          <a:srgbClr val="000000"/>
                        </a:solidFill>
                        <a:effectLst/>
                        <a:latin typeface="Calibri" panose="020F0502020204030204" pitchFamily="34" charset="0"/>
                      </a:endParaRPr>
                    </a:p>
                  </a:txBody>
                  <a:tcPr marL="12406" marR="12406" marT="12406" marB="0" anchor="b"/>
                </a:tc>
                <a:extLst>
                  <a:ext uri="{0D108BD9-81ED-4DB2-BD59-A6C34878D82A}">
                    <a16:rowId xmlns:a16="http://schemas.microsoft.com/office/drawing/2014/main" val="346581416"/>
                  </a:ext>
                </a:extLst>
              </a:tr>
              <a:tr h="278389">
                <a:tc>
                  <a:txBody>
                    <a:bodyPr/>
                    <a:lstStyle/>
                    <a:p>
                      <a:pPr algn="l" fontAlgn="b"/>
                      <a:r>
                        <a:rPr lang="en-US" sz="1400" b="1" u="none" strike="noStrike">
                          <a:solidFill>
                            <a:srgbClr val="000000"/>
                          </a:solidFill>
                          <a:effectLst/>
                        </a:rPr>
                        <a:t>Ambriole</a:t>
                      </a:r>
                      <a:endParaRPr lang="en-US" sz="1400" b="1"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214.9 f</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99.1 e</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20.6 ef</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18.5 ef</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11 de</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77.3 ef</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8.8 de</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8.2 de</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4.1 c</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69.4 h</a:t>
                      </a:r>
                      <a:endParaRPr lang="en-US" sz="1400" b="0" i="0" u="none" strike="noStrike">
                        <a:solidFill>
                          <a:srgbClr val="000000"/>
                        </a:solidFill>
                        <a:effectLst/>
                        <a:latin typeface="Calibri" panose="020F0502020204030204" pitchFamily="34" charset="0"/>
                      </a:endParaRPr>
                    </a:p>
                  </a:txBody>
                  <a:tcPr marL="12406" marR="12406" marT="12406" marB="0" anchor="b"/>
                </a:tc>
                <a:extLst>
                  <a:ext uri="{0D108BD9-81ED-4DB2-BD59-A6C34878D82A}">
                    <a16:rowId xmlns:a16="http://schemas.microsoft.com/office/drawing/2014/main" val="902072620"/>
                  </a:ext>
                </a:extLst>
              </a:tr>
              <a:tr h="278389">
                <a:tc>
                  <a:txBody>
                    <a:bodyPr/>
                    <a:lstStyle/>
                    <a:p>
                      <a:pPr algn="l" fontAlgn="b"/>
                      <a:r>
                        <a:rPr lang="en-US" sz="1400" b="1" u="none" strike="noStrike">
                          <a:solidFill>
                            <a:srgbClr val="000000"/>
                          </a:solidFill>
                          <a:effectLst/>
                        </a:rPr>
                        <a:t>Buxton</a:t>
                      </a:r>
                      <a:endParaRPr lang="en-US" sz="1400" b="1"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258.1 a</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122.8 a</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24.6 a</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22.1 a</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14.9 a</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86.1 b</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11.9 a</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8.6 b</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4.3 b</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70.8 d</a:t>
                      </a:r>
                      <a:endParaRPr lang="en-US" sz="1400" b="0" i="0" u="none" strike="noStrike">
                        <a:solidFill>
                          <a:srgbClr val="000000"/>
                        </a:solidFill>
                        <a:effectLst/>
                        <a:latin typeface="Calibri" panose="020F0502020204030204" pitchFamily="34" charset="0"/>
                      </a:endParaRPr>
                    </a:p>
                  </a:txBody>
                  <a:tcPr marL="12406" marR="12406" marT="12406" marB="0" anchor="b"/>
                </a:tc>
                <a:extLst>
                  <a:ext uri="{0D108BD9-81ED-4DB2-BD59-A6C34878D82A}">
                    <a16:rowId xmlns:a16="http://schemas.microsoft.com/office/drawing/2014/main" val="2275552876"/>
                  </a:ext>
                </a:extLst>
              </a:tr>
              <a:tr h="278389">
                <a:tc>
                  <a:txBody>
                    <a:bodyPr/>
                    <a:lstStyle/>
                    <a:p>
                      <a:pPr algn="l" fontAlgn="b"/>
                      <a:r>
                        <a:rPr lang="en-US" sz="1400" b="1" u="none" strike="noStrike">
                          <a:solidFill>
                            <a:srgbClr val="000000"/>
                          </a:solidFill>
                          <a:effectLst/>
                        </a:rPr>
                        <a:t>Erisman</a:t>
                      </a:r>
                      <a:endParaRPr lang="en-US" sz="1400" b="1"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227.2 de</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111.9 abc</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22.8 bc</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20.7 abc</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10.2 ef</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84.9 b</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8.2 ef</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9 a</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4.4 a</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70.3 e</a:t>
                      </a:r>
                      <a:endParaRPr lang="en-US" sz="1400" b="0" i="0" u="none" strike="noStrike">
                        <a:solidFill>
                          <a:srgbClr val="000000"/>
                        </a:solidFill>
                        <a:effectLst/>
                        <a:latin typeface="Calibri" panose="020F0502020204030204" pitchFamily="34" charset="0"/>
                      </a:endParaRPr>
                    </a:p>
                  </a:txBody>
                  <a:tcPr marL="12406" marR="12406" marT="12406" marB="0" anchor="b"/>
                </a:tc>
                <a:extLst>
                  <a:ext uri="{0D108BD9-81ED-4DB2-BD59-A6C34878D82A}">
                    <a16:rowId xmlns:a16="http://schemas.microsoft.com/office/drawing/2014/main" val="3562319038"/>
                  </a:ext>
                </a:extLst>
              </a:tr>
              <a:tr h="278389">
                <a:tc>
                  <a:txBody>
                    <a:bodyPr/>
                    <a:lstStyle/>
                    <a:p>
                      <a:pPr algn="l" fontAlgn="b"/>
                      <a:r>
                        <a:rPr lang="en-US" sz="1400" b="1" u="none" strike="noStrike">
                          <a:solidFill>
                            <a:srgbClr val="000000"/>
                          </a:solidFill>
                          <a:effectLst/>
                        </a:rPr>
                        <a:t>Glazik</a:t>
                      </a:r>
                      <a:endParaRPr lang="en-US" sz="1400" b="1"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222 ef</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114.9 abc</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20.4 ef</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18.3 ef</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8.8 fg</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74.5 fg</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7 fg</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7.4 i</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3.9 d</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72.5 a</a:t>
                      </a:r>
                      <a:endParaRPr lang="en-US" sz="1400" b="0" i="0" u="none" strike="noStrike">
                        <a:solidFill>
                          <a:srgbClr val="000000"/>
                        </a:solidFill>
                        <a:effectLst/>
                        <a:latin typeface="Calibri" panose="020F0502020204030204" pitchFamily="34" charset="0"/>
                      </a:endParaRPr>
                    </a:p>
                  </a:txBody>
                  <a:tcPr marL="12406" marR="12406" marT="12406" marB="0" anchor="b"/>
                </a:tc>
                <a:extLst>
                  <a:ext uri="{0D108BD9-81ED-4DB2-BD59-A6C34878D82A}">
                    <a16:rowId xmlns:a16="http://schemas.microsoft.com/office/drawing/2014/main" val="4092830045"/>
                  </a:ext>
                </a:extLst>
              </a:tr>
              <a:tr h="278389">
                <a:tc>
                  <a:txBody>
                    <a:bodyPr/>
                    <a:lstStyle/>
                    <a:p>
                      <a:pPr algn="l" fontAlgn="b"/>
                      <a:r>
                        <a:rPr lang="en-US" sz="1400" b="1" u="none" strike="noStrike">
                          <a:solidFill>
                            <a:srgbClr val="000000"/>
                          </a:solidFill>
                          <a:effectLst/>
                        </a:rPr>
                        <a:t>Gray</a:t>
                      </a:r>
                      <a:endParaRPr lang="en-US" sz="1400" b="1"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224.6 e</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108.2 bcde</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21.4 cde</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19.4 cde</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7.6 g</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64.4 i</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6.1 g</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6.7 j</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4.4 a</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72.1 b</a:t>
                      </a:r>
                      <a:endParaRPr lang="en-US" sz="1400" b="0" i="0" u="none" strike="noStrike">
                        <a:solidFill>
                          <a:srgbClr val="000000"/>
                        </a:solidFill>
                        <a:effectLst/>
                        <a:latin typeface="Calibri" panose="020F0502020204030204" pitchFamily="34" charset="0"/>
                      </a:endParaRPr>
                    </a:p>
                  </a:txBody>
                  <a:tcPr marL="12406" marR="12406" marT="12406" marB="0" anchor="b"/>
                </a:tc>
                <a:extLst>
                  <a:ext uri="{0D108BD9-81ED-4DB2-BD59-A6C34878D82A}">
                    <a16:rowId xmlns:a16="http://schemas.microsoft.com/office/drawing/2014/main" val="1941752781"/>
                  </a:ext>
                </a:extLst>
              </a:tr>
              <a:tr h="278389">
                <a:tc>
                  <a:txBody>
                    <a:bodyPr/>
                    <a:lstStyle/>
                    <a:p>
                      <a:pPr algn="l" fontAlgn="b"/>
                      <a:r>
                        <a:rPr lang="en-US" sz="1400" b="1" u="none" strike="noStrike">
                          <a:solidFill>
                            <a:srgbClr val="000000"/>
                          </a:solidFill>
                          <a:effectLst/>
                        </a:rPr>
                        <a:t>Gruver</a:t>
                      </a:r>
                      <a:endParaRPr lang="en-US" sz="1400" b="1"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232.9 cd</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102.8 de</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21.1 de</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18.9 de</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12 c</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77 f</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9.6 c</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8.1 e</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4 c</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69.8 g</a:t>
                      </a:r>
                      <a:endParaRPr lang="en-US" sz="1400" b="0" i="0" u="none" strike="noStrike">
                        <a:solidFill>
                          <a:srgbClr val="000000"/>
                        </a:solidFill>
                        <a:effectLst/>
                        <a:latin typeface="Calibri" panose="020F0502020204030204" pitchFamily="34" charset="0"/>
                      </a:endParaRPr>
                    </a:p>
                  </a:txBody>
                  <a:tcPr marL="12406" marR="12406" marT="12406" marB="0" anchor="b"/>
                </a:tc>
                <a:extLst>
                  <a:ext uri="{0D108BD9-81ED-4DB2-BD59-A6C34878D82A}">
                    <a16:rowId xmlns:a16="http://schemas.microsoft.com/office/drawing/2014/main" val="1153243376"/>
                  </a:ext>
                </a:extLst>
              </a:tr>
              <a:tr h="278389">
                <a:tc>
                  <a:txBody>
                    <a:bodyPr/>
                    <a:lstStyle/>
                    <a:p>
                      <a:pPr algn="l" fontAlgn="b"/>
                      <a:r>
                        <a:rPr lang="en-US" sz="1400" b="1" u="none" strike="noStrike">
                          <a:solidFill>
                            <a:srgbClr val="000000"/>
                          </a:solidFill>
                          <a:effectLst/>
                        </a:rPr>
                        <a:t>Wilken</a:t>
                      </a:r>
                      <a:endParaRPr lang="en-US" sz="1400" b="1"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228.5 de</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103.4 cde</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20.8 ef</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18.6 ef</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10.3 ef</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79 de</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8.3 ef</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8 f</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4.1 c</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68.4 k</a:t>
                      </a:r>
                      <a:endParaRPr lang="en-US" sz="1400" b="0" i="0" u="none" strike="noStrike">
                        <a:solidFill>
                          <a:srgbClr val="000000"/>
                        </a:solidFill>
                        <a:effectLst/>
                        <a:latin typeface="Calibri" panose="020F0502020204030204" pitchFamily="34" charset="0"/>
                      </a:endParaRPr>
                    </a:p>
                  </a:txBody>
                  <a:tcPr marL="12406" marR="12406" marT="12406" marB="0" anchor="b"/>
                </a:tc>
                <a:extLst>
                  <a:ext uri="{0D108BD9-81ED-4DB2-BD59-A6C34878D82A}">
                    <a16:rowId xmlns:a16="http://schemas.microsoft.com/office/drawing/2014/main" val="641054504"/>
                  </a:ext>
                </a:extLst>
              </a:tr>
              <a:tr h="278389">
                <a:tc>
                  <a:txBody>
                    <a:bodyPr/>
                    <a:lstStyle/>
                    <a:p>
                      <a:pPr algn="l" fontAlgn="b"/>
                      <a:r>
                        <a:rPr lang="en-US" sz="1400" b="1" u="none" strike="noStrike">
                          <a:solidFill>
                            <a:srgbClr val="000000"/>
                          </a:solidFill>
                          <a:effectLst/>
                        </a:rPr>
                        <a:t>Smith</a:t>
                      </a:r>
                      <a:endParaRPr lang="en-US" sz="1400" b="1"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257.8 a</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116.4 ab</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21.9 cd</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19.8 cd</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12.5 bc</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79.9 cd</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10 bc</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7.7 g</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3.9 d</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69.1 j</a:t>
                      </a:r>
                      <a:endParaRPr lang="en-US" sz="1400" b="0" i="0" u="none" strike="noStrike">
                        <a:solidFill>
                          <a:srgbClr val="000000"/>
                        </a:solidFill>
                        <a:effectLst/>
                        <a:latin typeface="Calibri" panose="020F0502020204030204" pitchFamily="34" charset="0"/>
                      </a:endParaRPr>
                    </a:p>
                  </a:txBody>
                  <a:tcPr marL="12406" marR="12406" marT="12406" marB="0" anchor="b"/>
                </a:tc>
                <a:extLst>
                  <a:ext uri="{0D108BD9-81ED-4DB2-BD59-A6C34878D82A}">
                    <a16:rowId xmlns:a16="http://schemas.microsoft.com/office/drawing/2014/main" val="1721396368"/>
                  </a:ext>
                </a:extLst>
              </a:tr>
              <a:tr h="278389">
                <a:tc>
                  <a:txBody>
                    <a:bodyPr/>
                    <a:lstStyle/>
                    <a:p>
                      <a:pPr algn="l" fontAlgn="b"/>
                      <a:r>
                        <a:rPr lang="en-US" sz="1400" b="1" u="none" strike="noStrike">
                          <a:solidFill>
                            <a:srgbClr val="000000"/>
                          </a:solidFill>
                          <a:effectLst/>
                        </a:rPr>
                        <a:t>Longwell</a:t>
                      </a:r>
                      <a:endParaRPr lang="en-US" sz="1400" b="1"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247.7 b</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115.2 ab</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22.8 bc</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20.5 bc</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11.8 cd</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69.6 h</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9.4 cd</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7.6 h</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3.8 e</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69.2 i</a:t>
                      </a:r>
                      <a:endParaRPr lang="en-US" sz="1400" b="0" i="0" u="none" strike="noStrike">
                        <a:solidFill>
                          <a:srgbClr val="000000"/>
                        </a:solidFill>
                        <a:effectLst/>
                        <a:latin typeface="Calibri" panose="020F0502020204030204" pitchFamily="34" charset="0"/>
                      </a:endParaRPr>
                    </a:p>
                  </a:txBody>
                  <a:tcPr marL="12406" marR="12406" marT="12406" marB="0" anchor="b"/>
                </a:tc>
                <a:extLst>
                  <a:ext uri="{0D108BD9-81ED-4DB2-BD59-A6C34878D82A}">
                    <a16:rowId xmlns:a16="http://schemas.microsoft.com/office/drawing/2014/main" val="2726592221"/>
                  </a:ext>
                </a:extLst>
              </a:tr>
              <a:tr h="278389">
                <a:tc>
                  <a:txBody>
                    <a:bodyPr/>
                    <a:lstStyle/>
                    <a:p>
                      <a:pPr algn="l" fontAlgn="b"/>
                      <a:r>
                        <a:rPr lang="en-US" sz="1400" b="1" u="none" strike="noStrike">
                          <a:solidFill>
                            <a:srgbClr val="000000"/>
                          </a:solidFill>
                          <a:effectLst/>
                        </a:rPr>
                        <a:t>Steiner</a:t>
                      </a:r>
                      <a:endParaRPr lang="en-US" sz="1400" b="1"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236.9 c</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109.7 bcd</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23.9 ab</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21.6 ab</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12.6 bc</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71.4 gh</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10.1 bc</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8.4 c</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3.8 e</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72 c</a:t>
                      </a:r>
                      <a:endParaRPr lang="en-US" sz="1400" b="0" i="0" u="none" strike="noStrike">
                        <a:solidFill>
                          <a:srgbClr val="000000"/>
                        </a:solidFill>
                        <a:effectLst/>
                        <a:latin typeface="Calibri" panose="020F0502020204030204" pitchFamily="34" charset="0"/>
                      </a:endParaRPr>
                    </a:p>
                  </a:txBody>
                  <a:tcPr marL="12406" marR="12406" marT="12406" marB="0" anchor="b"/>
                </a:tc>
                <a:extLst>
                  <a:ext uri="{0D108BD9-81ED-4DB2-BD59-A6C34878D82A}">
                    <a16:rowId xmlns:a16="http://schemas.microsoft.com/office/drawing/2014/main" val="220051416"/>
                  </a:ext>
                </a:extLst>
              </a:tr>
              <a:tr h="278389">
                <a:tc>
                  <a:txBody>
                    <a:bodyPr/>
                    <a:lstStyle/>
                    <a:p>
                      <a:pPr algn="l" fontAlgn="b"/>
                      <a:r>
                        <a:rPr lang="en-US" sz="1400" b="1" u="none" strike="noStrike">
                          <a:solidFill>
                            <a:srgbClr val="000000"/>
                          </a:solidFill>
                          <a:effectLst/>
                        </a:rPr>
                        <a:t>Doonan</a:t>
                      </a:r>
                      <a:endParaRPr lang="en-US" sz="1400" b="1"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223 e</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110.2 bc</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19.9 f</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17.8 f</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9.7 f</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81.7 c</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7.8 f</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7.6 h</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3.6 f</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69.9 f</a:t>
                      </a:r>
                      <a:endParaRPr lang="en-US" sz="1400" b="0" i="0" u="none" strike="noStrike">
                        <a:solidFill>
                          <a:srgbClr val="000000"/>
                        </a:solidFill>
                        <a:effectLst/>
                        <a:latin typeface="Calibri" panose="020F0502020204030204" pitchFamily="34" charset="0"/>
                      </a:endParaRPr>
                    </a:p>
                  </a:txBody>
                  <a:tcPr marL="12406" marR="12406" marT="12406" marB="0" anchor="b"/>
                </a:tc>
                <a:extLst>
                  <a:ext uri="{0D108BD9-81ED-4DB2-BD59-A6C34878D82A}">
                    <a16:rowId xmlns:a16="http://schemas.microsoft.com/office/drawing/2014/main" val="3685393291"/>
                  </a:ext>
                </a:extLst>
              </a:tr>
              <a:tr h="278389">
                <a:tc>
                  <a:txBody>
                    <a:bodyPr/>
                    <a:lstStyle/>
                    <a:p>
                      <a:pPr algn="l" fontAlgn="b"/>
                      <a:r>
                        <a:rPr lang="en-US" sz="1400" b="1" u="none" strike="noStrike">
                          <a:solidFill>
                            <a:srgbClr val="000000"/>
                          </a:solidFill>
                          <a:effectLst/>
                        </a:rPr>
                        <a:t>Bryan</a:t>
                      </a:r>
                      <a:endParaRPr lang="en-US" sz="1400" b="1"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223 ef</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113.2 abc</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dirty="0">
                          <a:solidFill>
                            <a:srgbClr val="000000"/>
                          </a:solidFill>
                          <a:effectLst/>
                        </a:rPr>
                        <a:t>22.3 bcd</a:t>
                      </a:r>
                      <a:endParaRPr lang="en-US" sz="1400" b="0" i="0" u="none" strike="noStrike" dirty="0">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20 cd</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13.9 ab</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93.7 a</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11.1 ab</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8.2 d</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a:solidFill>
                            <a:srgbClr val="000000"/>
                          </a:solidFill>
                          <a:effectLst/>
                        </a:rPr>
                        <a:t>4 d</a:t>
                      </a:r>
                      <a:endParaRPr lang="en-US" sz="1400" b="0" i="0" u="none" strike="noStrike">
                        <a:solidFill>
                          <a:srgbClr val="000000"/>
                        </a:solidFill>
                        <a:effectLst/>
                        <a:latin typeface="Calibri" panose="020F0502020204030204" pitchFamily="34" charset="0"/>
                      </a:endParaRPr>
                    </a:p>
                  </a:txBody>
                  <a:tcPr marL="12406" marR="12406" marT="12406" marB="0" anchor="b"/>
                </a:tc>
                <a:tc>
                  <a:txBody>
                    <a:bodyPr/>
                    <a:lstStyle/>
                    <a:p>
                      <a:pPr algn="l" fontAlgn="b"/>
                      <a:r>
                        <a:rPr lang="en-US" sz="1400" b="0" u="none" strike="noStrike" dirty="0">
                          <a:solidFill>
                            <a:srgbClr val="000000"/>
                          </a:solidFill>
                          <a:effectLst/>
                        </a:rPr>
                        <a:t>65.3 l</a:t>
                      </a:r>
                      <a:endParaRPr lang="en-US" sz="1400" b="0" i="0" u="none" strike="noStrike" dirty="0">
                        <a:solidFill>
                          <a:srgbClr val="000000"/>
                        </a:solidFill>
                        <a:effectLst/>
                        <a:latin typeface="Calibri" panose="020F0502020204030204" pitchFamily="34" charset="0"/>
                      </a:endParaRPr>
                    </a:p>
                  </a:txBody>
                  <a:tcPr marL="12406" marR="12406" marT="12406" marB="0" anchor="b"/>
                </a:tc>
                <a:extLst>
                  <a:ext uri="{0D108BD9-81ED-4DB2-BD59-A6C34878D82A}">
                    <a16:rowId xmlns:a16="http://schemas.microsoft.com/office/drawing/2014/main" val="129846506"/>
                  </a:ext>
                </a:extLst>
              </a:tr>
            </a:tbl>
          </a:graphicData>
        </a:graphic>
      </p:graphicFrame>
    </p:spTree>
    <p:extLst>
      <p:ext uri="{BB962C8B-B14F-4D97-AF65-F5344CB8AC3E}">
        <p14:creationId xmlns:p14="http://schemas.microsoft.com/office/powerpoint/2010/main" val="1581381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0D86FA-A8C0-A4A6-C24F-52A67E60B85F}"/>
              </a:ext>
            </a:extLst>
          </p:cNvPr>
          <p:cNvSpPr txBox="1"/>
          <p:nvPr/>
        </p:nvSpPr>
        <p:spPr>
          <a:xfrm>
            <a:off x="2553629" y="2018371"/>
            <a:ext cx="5921298" cy="369332"/>
          </a:xfrm>
          <a:prstGeom prst="rect">
            <a:avLst/>
          </a:prstGeom>
          <a:noFill/>
        </p:spPr>
        <p:txBody>
          <a:bodyPr wrap="square" rtlCol="0">
            <a:spAutoFit/>
          </a:bodyPr>
          <a:lstStyle/>
          <a:p>
            <a:r>
              <a:rPr lang="en-US" dirty="0">
                <a:solidFill>
                  <a:srgbClr val="0070C0"/>
                </a:solidFill>
              </a:rPr>
              <a:t>Similar tables with the Wisconsin data</a:t>
            </a:r>
          </a:p>
        </p:txBody>
      </p:sp>
    </p:spTree>
    <p:extLst>
      <p:ext uri="{BB962C8B-B14F-4D97-AF65-F5344CB8AC3E}">
        <p14:creationId xmlns:p14="http://schemas.microsoft.com/office/powerpoint/2010/main" val="1021506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chart&#10;&#10;Description automatically generated with medium confidence">
            <a:extLst>
              <a:ext uri="{FF2B5EF4-FFF2-40B4-BE49-F238E27FC236}">
                <a16:creationId xmlns:a16="http://schemas.microsoft.com/office/drawing/2014/main" id="{5C3C1DB3-3549-8F13-5A02-023BD9230261}"/>
              </a:ext>
            </a:extLst>
          </p:cNvPr>
          <p:cNvPicPr>
            <a:picLocks noChangeAspect="1"/>
          </p:cNvPicPr>
          <p:nvPr/>
        </p:nvPicPr>
        <p:blipFill rotWithShape="1">
          <a:blip r:embed="rId2">
            <a:extLst>
              <a:ext uri="{28A0092B-C50C-407E-A947-70E740481C1C}">
                <a14:useLocalDpi xmlns:a14="http://schemas.microsoft.com/office/drawing/2010/main" val="0"/>
              </a:ext>
            </a:extLst>
          </a:blip>
          <a:srcRect l="3641" t="7866" b="9720"/>
          <a:stretch/>
        </p:blipFill>
        <p:spPr>
          <a:xfrm>
            <a:off x="208156" y="884252"/>
            <a:ext cx="5887844" cy="5035708"/>
          </a:xfrm>
          <a:prstGeom prst="rect">
            <a:avLst/>
          </a:prstGeom>
        </p:spPr>
      </p:pic>
      <p:sp>
        <p:nvSpPr>
          <p:cNvPr id="4" name="TextBox 3">
            <a:extLst>
              <a:ext uri="{FF2B5EF4-FFF2-40B4-BE49-F238E27FC236}">
                <a16:creationId xmlns:a16="http://schemas.microsoft.com/office/drawing/2014/main" id="{1605AAA4-8A0E-1804-71B2-425CAFEE5F0F}"/>
              </a:ext>
            </a:extLst>
          </p:cNvPr>
          <p:cNvSpPr txBox="1"/>
          <p:nvPr/>
        </p:nvSpPr>
        <p:spPr>
          <a:xfrm>
            <a:off x="2670048" y="165480"/>
            <a:ext cx="5086795" cy="461665"/>
          </a:xfrm>
          <a:prstGeom prst="rect">
            <a:avLst/>
          </a:prstGeom>
          <a:noFill/>
        </p:spPr>
        <p:txBody>
          <a:bodyPr wrap="square" rtlCol="0">
            <a:spAutoFit/>
          </a:bodyPr>
          <a:lstStyle/>
          <a:p>
            <a:r>
              <a:rPr lang="en-US" sz="2400" b="1" dirty="0">
                <a:solidFill>
                  <a:srgbClr val="0070C0"/>
                </a:solidFill>
              </a:rPr>
              <a:t>Trait Correlations</a:t>
            </a:r>
          </a:p>
        </p:txBody>
      </p:sp>
      <p:pic>
        <p:nvPicPr>
          <p:cNvPr id="10" name="Picture 9" descr="A chart with different colored squares&#10;&#10;Description automatically generated">
            <a:extLst>
              <a:ext uri="{FF2B5EF4-FFF2-40B4-BE49-F238E27FC236}">
                <a16:creationId xmlns:a16="http://schemas.microsoft.com/office/drawing/2014/main" id="{F8608402-81B8-B9B2-B721-C97B36FEDCA2}"/>
              </a:ext>
            </a:extLst>
          </p:cNvPr>
          <p:cNvPicPr>
            <a:picLocks noChangeAspect="1"/>
          </p:cNvPicPr>
          <p:nvPr/>
        </p:nvPicPr>
        <p:blipFill rotWithShape="1">
          <a:blip r:embed="rId3">
            <a:extLst>
              <a:ext uri="{28A0092B-C50C-407E-A947-70E740481C1C}">
                <a14:useLocalDpi xmlns:a14="http://schemas.microsoft.com/office/drawing/2010/main" val="0"/>
              </a:ext>
            </a:extLst>
          </a:blip>
          <a:srcRect l="4461" t="6462" r="5761" b="9162"/>
          <a:stretch/>
        </p:blipFill>
        <p:spPr>
          <a:xfrm>
            <a:off x="6096000" y="884252"/>
            <a:ext cx="5357992" cy="5035707"/>
          </a:xfrm>
          <a:prstGeom prst="rect">
            <a:avLst/>
          </a:prstGeom>
        </p:spPr>
      </p:pic>
      <p:sp>
        <p:nvSpPr>
          <p:cNvPr id="11" name="TextBox 10">
            <a:extLst>
              <a:ext uri="{FF2B5EF4-FFF2-40B4-BE49-F238E27FC236}">
                <a16:creationId xmlns:a16="http://schemas.microsoft.com/office/drawing/2014/main" id="{602D3842-4D13-D87B-3272-E4CF409E5CB0}"/>
              </a:ext>
            </a:extLst>
          </p:cNvPr>
          <p:cNvSpPr txBox="1"/>
          <p:nvPr/>
        </p:nvSpPr>
        <p:spPr>
          <a:xfrm>
            <a:off x="1764792" y="6115775"/>
            <a:ext cx="1316736" cy="369332"/>
          </a:xfrm>
          <a:prstGeom prst="rect">
            <a:avLst/>
          </a:prstGeom>
          <a:noFill/>
        </p:spPr>
        <p:txBody>
          <a:bodyPr wrap="square" rtlCol="0">
            <a:spAutoFit/>
          </a:bodyPr>
          <a:lstStyle/>
          <a:p>
            <a:r>
              <a:rPr lang="en-US" dirty="0"/>
              <a:t>Illinois</a:t>
            </a:r>
          </a:p>
        </p:txBody>
      </p:sp>
      <p:sp>
        <p:nvSpPr>
          <p:cNvPr id="12" name="TextBox 11">
            <a:extLst>
              <a:ext uri="{FF2B5EF4-FFF2-40B4-BE49-F238E27FC236}">
                <a16:creationId xmlns:a16="http://schemas.microsoft.com/office/drawing/2014/main" id="{B1145C6A-51AF-1B07-6159-5E69DA071475}"/>
              </a:ext>
            </a:extLst>
          </p:cNvPr>
          <p:cNvSpPr txBox="1"/>
          <p:nvPr/>
        </p:nvSpPr>
        <p:spPr>
          <a:xfrm>
            <a:off x="9570720" y="6115775"/>
            <a:ext cx="1316736" cy="369332"/>
          </a:xfrm>
          <a:prstGeom prst="rect">
            <a:avLst/>
          </a:prstGeom>
          <a:noFill/>
        </p:spPr>
        <p:txBody>
          <a:bodyPr wrap="square" rtlCol="0">
            <a:spAutoFit/>
          </a:bodyPr>
          <a:lstStyle/>
          <a:p>
            <a:r>
              <a:rPr lang="en-US" dirty="0"/>
              <a:t>Wisconsin</a:t>
            </a:r>
          </a:p>
        </p:txBody>
      </p:sp>
    </p:spTree>
    <p:extLst>
      <p:ext uri="{BB962C8B-B14F-4D97-AF65-F5344CB8AC3E}">
        <p14:creationId xmlns:p14="http://schemas.microsoft.com/office/powerpoint/2010/main" val="2688816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75FA8D-F013-1E80-0B5F-E3BF7BDF9E39}"/>
              </a:ext>
            </a:extLst>
          </p:cNvPr>
          <p:cNvSpPr txBox="1"/>
          <p:nvPr/>
        </p:nvSpPr>
        <p:spPr>
          <a:xfrm>
            <a:off x="2646020" y="263723"/>
            <a:ext cx="7284364" cy="461665"/>
          </a:xfrm>
          <a:prstGeom prst="rect">
            <a:avLst/>
          </a:prstGeom>
          <a:noFill/>
        </p:spPr>
        <p:txBody>
          <a:bodyPr wrap="square" rtlCol="0">
            <a:spAutoFit/>
          </a:bodyPr>
          <a:lstStyle/>
          <a:p>
            <a:r>
              <a:rPr lang="en-US" sz="2400" b="1" dirty="0">
                <a:solidFill>
                  <a:srgbClr val="0070C0"/>
                </a:solidFill>
              </a:rPr>
              <a:t>Second Stage – Stepwise Regression – </a:t>
            </a:r>
            <a:r>
              <a:rPr lang="en-US" sz="2400" b="1" dirty="0" err="1">
                <a:solidFill>
                  <a:srgbClr val="0070C0"/>
                </a:solidFill>
              </a:rPr>
              <a:t>Bothside</a:t>
            </a:r>
            <a:r>
              <a:rPr lang="en-US" sz="2400" b="1" dirty="0">
                <a:solidFill>
                  <a:srgbClr val="0070C0"/>
                </a:solidFill>
              </a:rPr>
              <a:t> </a:t>
            </a:r>
          </a:p>
        </p:txBody>
      </p:sp>
      <p:sp>
        <p:nvSpPr>
          <p:cNvPr id="4" name="TextBox 3">
            <a:extLst>
              <a:ext uri="{FF2B5EF4-FFF2-40B4-BE49-F238E27FC236}">
                <a16:creationId xmlns:a16="http://schemas.microsoft.com/office/drawing/2014/main" id="{C9E0AEF2-5B16-33EF-3139-3B65C7A70EAA}"/>
              </a:ext>
            </a:extLst>
          </p:cNvPr>
          <p:cNvSpPr txBox="1"/>
          <p:nvPr/>
        </p:nvSpPr>
        <p:spPr>
          <a:xfrm>
            <a:off x="1078992" y="1689622"/>
            <a:ext cx="9555480" cy="2308324"/>
          </a:xfrm>
          <a:prstGeom prst="rect">
            <a:avLst/>
          </a:prstGeom>
          <a:noFill/>
        </p:spPr>
        <p:txBody>
          <a:bodyPr wrap="square">
            <a:spAutoFit/>
          </a:bodyPr>
          <a:lstStyle/>
          <a:p>
            <a:r>
              <a:rPr lang="en-US" dirty="0" err="1"/>
              <a:t>full_model</a:t>
            </a:r>
            <a:r>
              <a:rPr lang="en-US" dirty="0"/>
              <a:t> &lt;- </a:t>
            </a:r>
            <a:r>
              <a:rPr lang="en-US" dirty="0" err="1"/>
              <a:t>lm</a:t>
            </a:r>
            <a:r>
              <a:rPr lang="en-US" dirty="0"/>
              <a:t>(YIELD ~., data = Data)</a:t>
            </a:r>
          </a:p>
          <a:p>
            <a:endParaRPr lang="en-US" dirty="0"/>
          </a:p>
          <a:p>
            <a:r>
              <a:rPr lang="en-US" dirty="0"/>
              <a:t>step_model2  &lt;- step(</a:t>
            </a:r>
            <a:r>
              <a:rPr lang="en-US" dirty="0" err="1"/>
              <a:t>full_model</a:t>
            </a:r>
            <a:r>
              <a:rPr lang="en-US" dirty="0"/>
              <a:t>, scope = . ~ .^2, direction = 'both’)</a:t>
            </a:r>
          </a:p>
          <a:p>
            <a:endParaRPr lang="en-US" dirty="0"/>
          </a:p>
          <a:p>
            <a:r>
              <a:rPr lang="en-US" dirty="0"/>
              <a:t>anova(step_model2) ## Removing interactions that are not significant</a:t>
            </a:r>
          </a:p>
          <a:p>
            <a:endParaRPr lang="en-US" dirty="0"/>
          </a:p>
          <a:p>
            <a:r>
              <a:rPr lang="en-US" dirty="0"/>
              <a:t>step_model3  &lt;- </a:t>
            </a:r>
            <a:r>
              <a:rPr lang="en-US" dirty="0" err="1"/>
              <a:t>lm</a:t>
            </a:r>
            <a:r>
              <a:rPr lang="en-US" dirty="0"/>
              <a:t>(formula = YIELD ~ HYB + FS + CC + WRT + Density + CI + CD +  PER + </a:t>
            </a:r>
            <a:r>
              <a:rPr lang="en-US" dirty="0" err="1"/>
              <a:t>HYB:Density</a:t>
            </a:r>
            <a:r>
              <a:rPr lang="en-US" dirty="0"/>
              <a:t> + HYB:WRT +   HYB:CI, data = Data)</a:t>
            </a:r>
          </a:p>
        </p:txBody>
      </p:sp>
    </p:spTree>
    <p:extLst>
      <p:ext uri="{BB962C8B-B14F-4D97-AF65-F5344CB8AC3E}">
        <p14:creationId xmlns:p14="http://schemas.microsoft.com/office/powerpoint/2010/main" val="3074098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1c3033c6-850d-4082-a86a-0d1cef7ddc1b" xsi:nil="true"/>
    <lcf76f155ced4ddcb4097134ff3c332f xmlns="f7861a92-94f5-49ee-9de7-97ce60660b0d">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30089CC027E794F972C72379E483499" ma:contentTypeVersion="16" ma:contentTypeDescription="Create a new document." ma:contentTypeScope="" ma:versionID="ed5cbf7c1ff1b7962a3ed16ca291e244">
  <xsd:schema xmlns:xsd="http://www.w3.org/2001/XMLSchema" xmlns:xs="http://www.w3.org/2001/XMLSchema" xmlns:p="http://schemas.microsoft.com/office/2006/metadata/properties" xmlns:ns2="f7861a92-94f5-49ee-9de7-97ce60660b0d" xmlns:ns3="1c3033c6-850d-4082-a86a-0d1cef7ddc1b" targetNamespace="http://schemas.microsoft.com/office/2006/metadata/properties" ma:root="true" ma:fieldsID="23fc3f81d56f980a8d7fb20c7d826214" ns2:_="" ns3:_="">
    <xsd:import namespace="f7861a92-94f5-49ee-9de7-97ce60660b0d"/>
    <xsd:import namespace="1c3033c6-850d-4082-a86a-0d1cef7ddc1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861a92-94f5-49ee-9de7-97ce60660b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576e6ad8-52fe-412f-a0b9-03ea580b6293"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c3033c6-850d-4082-a86a-0d1cef7ddc1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ae0c74f8-d43c-429b-ba18-2a1801771a15}" ma:internalName="TaxCatchAll" ma:showField="CatchAllData" ma:web="1c3033c6-850d-4082-a86a-0d1cef7ddc1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8054FA-E89F-4701-BC7E-97C32F30EA99}">
  <ds:schemaRefs>
    <ds:schemaRef ds:uri="http://schemas.microsoft.com/office/2006/metadata/properties"/>
    <ds:schemaRef ds:uri="http://schemas.microsoft.com/office/infopath/2007/PartnerControls"/>
    <ds:schemaRef ds:uri="1c3033c6-850d-4082-a86a-0d1cef7ddc1b"/>
    <ds:schemaRef ds:uri="f7861a92-94f5-49ee-9de7-97ce60660b0d"/>
  </ds:schemaRefs>
</ds:datastoreItem>
</file>

<file path=customXml/itemProps2.xml><?xml version="1.0" encoding="utf-8"?>
<ds:datastoreItem xmlns:ds="http://schemas.openxmlformats.org/officeDocument/2006/customXml" ds:itemID="{347D8EC6-872C-4E9D-A1D7-97493929C99B}">
  <ds:schemaRefs>
    <ds:schemaRef ds:uri="http://schemas.microsoft.com/sharepoint/v3/contenttype/forms"/>
  </ds:schemaRefs>
</ds:datastoreItem>
</file>

<file path=customXml/itemProps3.xml><?xml version="1.0" encoding="utf-8"?>
<ds:datastoreItem xmlns:ds="http://schemas.openxmlformats.org/officeDocument/2006/customXml" ds:itemID="{359FA4B7-4337-4F2F-B31B-804E3996CC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861a92-94f5-49ee-9de7-97ce60660b0d"/>
    <ds:schemaRef ds:uri="1c3033c6-850d-4082-a86a-0d1cef7ddc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2304</TotalTime>
  <Words>2675</Words>
  <Application>Microsoft Office PowerPoint</Application>
  <PresentationFormat>Widescreen</PresentationFormat>
  <Paragraphs>945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 Math</vt:lpstr>
      <vt:lpstr>Söhne</vt:lpstr>
      <vt:lpstr>Times New Roman</vt:lpstr>
      <vt:lpstr>Office Theme</vt:lpstr>
      <vt:lpstr>Evaluation of the Potential Usefulness of exPVP Maize Germplasm in Varietal Development for Organic Systems Using Participatory Variety Testing and Machine Learning Models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Mujjabi, Christopher</dc:creator>
  <cp:lastModifiedBy>Mujjabi, Christopher</cp:lastModifiedBy>
  <cp:revision>1</cp:revision>
  <dcterms:created xsi:type="dcterms:W3CDTF">2024-03-26T14:32:10Z</dcterms:created>
  <dcterms:modified xsi:type="dcterms:W3CDTF">2024-03-29T05:59:07Z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0x010100B30089CC027E794F972C72379E483499</vt:lpwstr>
  </property>
  <property fmtid="{D5CDD505-2E9C-101B-9397-08002B2CF9AE}" pid="3" name="MediaServiceImageTags">
    <vt:lpwstr/>
  </property>
</Properties>
</file>