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58" r:id="rId7"/>
    <p:sldId id="257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182D-46F5-4D92-8CC2-5FA0801E2682}" v="19" dt="2025-01-30T15:38:4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jjabi, Christopher" userId="36f45741-75b2-4784-ab4f-89d61593cd31" providerId="ADAL" clId="{3C2E182D-46F5-4D92-8CC2-5FA0801E2682}"/>
    <pc:docChg chg="custSel addSld delSld modSld sldOrd">
      <pc:chgData name="Mujjabi, Christopher" userId="36f45741-75b2-4784-ab4f-89d61593cd31" providerId="ADAL" clId="{3C2E182D-46F5-4D92-8CC2-5FA0801E2682}" dt="2025-01-30T15:38:44.751" v="337" actId="164"/>
      <pc:docMkLst>
        <pc:docMk/>
      </pc:docMkLst>
      <pc:sldChg chg="ord">
        <pc:chgData name="Mujjabi, Christopher" userId="36f45741-75b2-4784-ab4f-89d61593cd31" providerId="ADAL" clId="{3C2E182D-46F5-4D92-8CC2-5FA0801E2682}" dt="2025-01-27T15:27:31.118" v="8"/>
        <pc:sldMkLst>
          <pc:docMk/>
          <pc:sldMk cId="89305111" sldId="257"/>
        </pc:sldMkLst>
      </pc:sldChg>
      <pc:sldChg chg="addSp modSp new mod ord">
        <pc:chgData name="Mujjabi, Christopher" userId="36f45741-75b2-4784-ab4f-89d61593cd31" providerId="ADAL" clId="{3C2E182D-46F5-4D92-8CC2-5FA0801E2682}" dt="2025-01-27T15:30:07.423" v="29" actId="1076"/>
        <pc:sldMkLst>
          <pc:docMk/>
          <pc:sldMk cId="3428862524" sldId="258"/>
        </pc:sldMkLst>
        <pc:picChg chg="add mod">
          <ac:chgData name="Mujjabi, Christopher" userId="36f45741-75b2-4784-ab4f-89d61593cd31" providerId="ADAL" clId="{3C2E182D-46F5-4D92-8CC2-5FA0801E2682}" dt="2025-01-27T15:30:07.423" v="29" actId="1076"/>
          <ac:picMkLst>
            <pc:docMk/>
            <pc:sldMk cId="3428862524" sldId="258"/>
            <ac:picMk id="3" creationId="{BC0EE9C6-1FB3-E6AE-608E-F997E483AD5F}"/>
          </ac:picMkLst>
        </pc:picChg>
      </pc:sldChg>
      <pc:sldChg chg="addSp modSp new mod">
        <pc:chgData name="Mujjabi, Christopher" userId="36f45741-75b2-4784-ab4f-89d61593cd31" providerId="ADAL" clId="{3C2E182D-46F5-4D92-8CC2-5FA0801E2682}" dt="2025-01-27T15:28:23.894" v="17" actId="14100"/>
        <pc:sldMkLst>
          <pc:docMk/>
          <pc:sldMk cId="2878768128" sldId="259"/>
        </pc:sldMkLst>
        <pc:picChg chg="add mod modCrop">
          <ac:chgData name="Mujjabi, Christopher" userId="36f45741-75b2-4784-ab4f-89d61593cd31" providerId="ADAL" clId="{3C2E182D-46F5-4D92-8CC2-5FA0801E2682}" dt="2025-01-27T15:28:23.894" v="17" actId="14100"/>
          <ac:picMkLst>
            <pc:docMk/>
            <pc:sldMk cId="2878768128" sldId="259"/>
            <ac:picMk id="3" creationId="{5AE59801-8EE1-637A-057C-E6717E870A73}"/>
          </ac:picMkLst>
        </pc:picChg>
      </pc:sldChg>
      <pc:sldChg chg="del">
        <pc:chgData name="Mujjabi, Christopher" userId="36f45741-75b2-4784-ab4f-89d61593cd31" providerId="ADAL" clId="{3C2E182D-46F5-4D92-8CC2-5FA0801E2682}" dt="2025-01-27T15:27:17.814" v="0" actId="2696"/>
        <pc:sldMkLst>
          <pc:docMk/>
          <pc:sldMk cId="88656685" sldId="260"/>
        </pc:sldMkLst>
      </pc:sldChg>
      <pc:sldChg chg="addSp modSp new mod ord">
        <pc:chgData name="Mujjabi, Christopher" userId="36f45741-75b2-4784-ab4f-89d61593cd31" providerId="ADAL" clId="{3C2E182D-46F5-4D92-8CC2-5FA0801E2682}" dt="2025-01-27T15:34:01.111" v="37"/>
        <pc:sldMkLst>
          <pc:docMk/>
          <pc:sldMk cId="3355283989" sldId="260"/>
        </pc:sldMkLst>
        <pc:spChg chg="add mod">
          <ac:chgData name="Mujjabi, Christopher" userId="36f45741-75b2-4784-ab4f-89d61593cd31" providerId="ADAL" clId="{3C2E182D-46F5-4D92-8CC2-5FA0801E2682}" dt="2025-01-27T15:33:40.180" v="31"/>
          <ac:spMkLst>
            <pc:docMk/>
            <pc:sldMk cId="3355283989" sldId="260"/>
            <ac:spMk id="3" creationId="{718509A4-DD41-F79A-FD12-E5F8ECA11710}"/>
          </ac:spMkLst>
        </pc:spChg>
        <pc:spChg chg="add mod">
          <ac:chgData name="Mujjabi, Christopher" userId="36f45741-75b2-4784-ab4f-89d61593cd31" providerId="ADAL" clId="{3C2E182D-46F5-4D92-8CC2-5FA0801E2682}" dt="2025-01-27T15:33:51.325" v="34" actId="1076"/>
          <ac:spMkLst>
            <pc:docMk/>
            <pc:sldMk cId="3355283989" sldId="260"/>
            <ac:spMk id="4" creationId="{4861E564-C975-9FDB-C232-CC85C387774C}"/>
          </ac:spMkLst>
        </pc:spChg>
        <pc:spChg chg="add mod">
          <ac:chgData name="Mujjabi, Christopher" userId="36f45741-75b2-4784-ab4f-89d61593cd31" providerId="ADAL" clId="{3C2E182D-46F5-4D92-8CC2-5FA0801E2682}" dt="2025-01-27T15:33:49.548" v="33" actId="1076"/>
          <ac:spMkLst>
            <pc:docMk/>
            <pc:sldMk cId="3355283989" sldId="260"/>
            <ac:spMk id="5" creationId="{FB7155BB-F1ED-AB12-F9D6-EE7075F48C9B}"/>
          </ac:spMkLst>
        </pc:spChg>
        <pc:picChg chg="add mod">
          <ac:chgData name="Mujjabi, Christopher" userId="36f45741-75b2-4784-ab4f-89d61593cd31" providerId="ADAL" clId="{3C2E182D-46F5-4D92-8CC2-5FA0801E2682}" dt="2025-01-27T15:33:52.293" v="35" actId="1076"/>
          <ac:picMkLst>
            <pc:docMk/>
            <pc:sldMk cId="3355283989" sldId="260"/>
            <ac:picMk id="2" creationId="{A633EC53-FBB1-A9B1-7FCD-946972DE147F}"/>
          </ac:picMkLst>
        </pc:picChg>
      </pc:sldChg>
      <pc:sldChg chg="addSp modSp new mod">
        <pc:chgData name="Mujjabi, Christopher" userId="36f45741-75b2-4784-ab4f-89d61593cd31" providerId="ADAL" clId="{3C2E182D-46F5-4D92-8CC2-5FA0801E2682}" dt="2025-01-28T22:24:52.700" v="282" actId="20577"/>
        <pc:sldMkLst>
          <pc:docMk/>
          <pc:sldMk cId="2298126042" sldId="261"/>
        </pc:sldMkLst>
        <pc:spChg chg="add mod">
          <ac:chgData name="Mujjabi, Christopher" userId="36f45741-75b2-4784-ab4f-89d61593cd31" providerId="ADAL" clId="{3C2E182D-46F5-4D92-8CC2-5FA0801E2682}" dt="2025-01-27T19:55:19.415" v="54" actId="1076"/>
          <ac:spMkLst>
            <pc:docMk/>
            <pc:sldMk cId="2298126042" sldId="261"/>
            <ac:spMk id="2" creationId="{1E8D150C-40D9-17F4-B5C8-CEB0BA0A91E0}"/>
          </ac:spMkLst>
        </pc:spChg>
        <pc:spChg chg="add mod">
          <ac:chgData name="Mujjabi, Christopher" userId="36f45741-75b2-4784-ab4f-89d61593cd31" providerId="ADAL" clId="{3C2E182D-46F5-4D92-8CC2-5FA0801E2682}" dt="2025-01-28T22:08:11.311" v="194" actId="1076"/>
          <ac:spMkLst>
            <pc:docMk/>
            <pc:sldMk cId="2298126042" sldId="261"/>
            <ac:spMk id="3" creationId="{195EDAC0-5F64-16F8-57A3-2F8B3664F038}"/>
          </ac:spMkLst>
        </pc:spChg>
        <pc:spChg chg="add mod">
          <ac:chgData name="Mujjabi, Christopher" userId="36f45741-75b2-4784-ab4f-89d61593cd31" providerId="ADAL" clId="{3C2E182D-46F5-4D92-8CC2-5FA0801E2682}" dt="2025-01-28T22:24:52.700" v="282" actId="20577"/>
          <ac:spMkLst>
            <pc:docMk/>
            <pc:sldMk cId="2298126042" sldId="261"/>
            <ac:spMk id="4" creationId="{28EA86FA-7C98-286D-C927-7DC662E6D0C5}"/>
          </ac:spMkLst>
        </pc:spChg>
        <pc:spChg chg="add mod">
          <ac:chgData name="Mujjabi, Christopher" userId="36f45741-75b2-4784-ab4f-89d61593cd31" providerId="ADAL" clId="{3C2E182D-46F5-4D92-8CC2-5FA0801E2682}" dt="2025-01-28T22:08:50.887" v="232" actId="20577"/>
          <ac:spMkLst>
            <pc:docMk/>
            <pc:sldMk cId="2298126042" sldId="261"/>
            <ac:spMk id="5" creationId="{300D1B9F-4199-CFAB-9844-2DC9456D18E8}"/>
          </ac:spMkLst>
        </pc:spChg>
      </pc:sldChg>
      <pc:sldChg chg="addSp delSp modSp new mod">
        <pc:chgData name="Mujjabi, Christopher" userId="36f45741-75b2-4784-ab4f-89d61593cd31" providerId="ADAL" clId="{3C2E182D-46F5-4D92-8CC2-5FA0801E2682}" dt="2025-01-30T15:38:44.751" v="337" actId="164"/>
        <pc:sldMkLst>
          <pc:docMk/>
          <pc:sldMk cId="210047929" sldId="262"/>
        </pc:sldMkLst>
        <pc:spChg chg="add mod">
          <ac:chgData name="Mujjabi, Christopher" userId="36f45741-75b2-4784-ab4f-89d61593cd31" providerId="ADAL" clId="{3C2E182D-46F5-4D92-8CC2-5FA0801E2682}" dt="2025-01-30T15:38:44.751" v="337" actId="164"/>
          <ac:spMkLst>
            <pc:docMk/>
            <pc:sldMk cId="210047929" sldId="262"/>
            <ac:spMk id="12" creationId="{5A3675BA-7A7A-863C-60CA-1B5D0D1EABB7}"/>
          </ac:spMkLst>
        </pc:spChg>
        <pc:grpChg chg="add mod">
          <ac:chgData name="Mujjabi, Christopher" userId="36f45741-75b2-4784-ab4f-89d61593cd31" providerId="ADAL" clId="{3C2E182D-46F5-4D92-8CC2-5FA0801E2682}" dt="2025-01-29T22:28:22.442" v="315" actId="164"/>
          <ac:grpSpMkLst>
            <pc:docMk/>
            <pc:sldMk cId="210047929" sldId="262"/>
            <ac:grpSpMk id="10" creationId="{D3132A5B-803D-3915-DEC4-AB1669011FD8}"/>
          </ac:grpSpMkLst>
        </pc:grpChg>
        <pc:grpChg chg="add mod">
          <ac:chgData name="Mujjabi, Christopher" userId="36f45741-75b2-4784-ab4f-89d61593cd31" providerId="ADAL" clId="{3C2E182D-46F5-4D92-8CC2-5FA0801E2682}" dt="2025-01-30T15:38:44.751" v="337" actId="164"/>
          <ac:grpSpMkLst>
            <pc:docMk/>
            <pc:sldMk cId="210047929" sldId="262"/>
            <ac:grpSpMk id="11" creationId="{3323138D-059E-E35F-4640-CBB9EA6B5A65}"/>
          </ac:grpSpMkLst>
        </pc:grpChg>
        <pc:grpChg chg="add mod">
          <ac:chgData name="Mujjabi, Christopher" userId="36f45741-75b2-4784-ab4f-89d61593cd31" providerId="ADAL" clId="{3C2E182D-46F5-4D92-8CC2-5FA0801E2682}" dt="2025-01-30T15:38:44.751" v="337" actId="164"/>
          <ac:grpSpMkLst>
            <pc:docMk/>
            <pc:sldMk cId="210047929" sldId="262"/>
            <ac:grpSpMk id="13" creationId="{5575B71F-752A-89B3-58FB-B489ED59B036}"/>
          </ac:grpSpMkLst>
        </pc:grpChg>
        <pc:picChg chg="add mod modCrop">
          <ac:chgData name="Mujjabi, Christopher" userId="36f45741-75b2-4784-ab4f-89d61593cd31" providerId="ADAL" clId="{3C2E182D-46F5-4D92-8CC2-5FA0801E2682}" dt="2025-01-30T15:37:26.094" v="330" actId="732"/>
          <ac:picMkLst>
            <pc:docMk/>
            <pc:sldMk cId="210047929" sldId="262"/>
            <ac:picMk id="3" creationId="{19296D9C-6F2A-CE00-7041-AFE71A2EE59E}"/>
          </ac:picMkLst>
        </pc:picChg>
        <pc:picChg chg="add del">
          <ac:chgData name="Mujjabi, Christopher" userId="36f45741-75b2-4784-ab4f-89d61593cd31" providerId="ADAL" clId="{3C2E182D-46F5-4D92-8CC2-5FA0801E2682}" dt="2025-01-29T22:25:55.205" v="291" actId="478"/>
          <ac:picMkLst>
            <pc:docMk/>
            <pc:sldMk cId="210047929" sldId="262"/>
            <ac:picMk id="5" creationId="{E9C774F1-B8E5-ABCB-29E0-FB418B33C283}"/>
          </ac:picMkLst>
        </pc:picChg>
        <pc:picChg chg="add mod modCrop">
          <ac:chgData name="Mujjabi, Christopher" userId="36f45741-75b2-4784-ab4f-89d61593cd31" providerId="ADAL" clId="{3C2E182D-46F5-4D92-8CC2-5FA0801E2682}" dt="2025-01-29T22:31:09.053" v="328" actId="1076"/>
          <ac:picMkLst>
            <pc:docMk/>
            <pc:sldMk cId="210047929" sldId="262"/>
            <ac:picMk id="7" creationId="{8B776FD3-36A9-4FC0-D7BF-70AED5D6B428}"/>
          </ac:picMkLst>
        </pc:picChg>
        <pc:picChg chg="add mod modCrop">
          <ac:chgData name="Mujjabi, Christopher" userId="36f45741-75b2-4784-ab4f-89d61593cd31" providerId="ADAL" clId="{3C2E182D-46F5-4D92-8CC2-5FA0801E2682}" dt="2025-01-29T22:31:13.493" v="329" actId="1076"/>
          <ac:picMkLst>
            <pc:docMk/>
            <pc:sldMk cId="210047929" sldId="262"/>
            <ac:picMk id="9" creationId="{85999AD3-56AC-B150-1730-8D414F4100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3178-4D6A-159A-6E8E-FDA48589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9CCF9-47CD-103C-E4BB-4B95FF811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C58-04F3-8820-9108-3CECC147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45443-B5B4-1D5B-3D85-61447CC3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96DE-8C38-915F-8C88-F881E653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2743-5542-2B26-B5C9-A3631B8E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47E4-D900-961F-4296-2222F4825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4A83-3505-B22F-68AD-BCBEE726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CA93-8BDF-7161-F39C-4BCA6D87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7BE58-01C4-0D9C-DE17-69BC3785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EB877-8333-2961-7ED1-0163E497F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3E6F1-1D11-0E6F-9F8A-420D6B21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298B-0481-5738-33CA-CE0A113C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D13F-C486-4793-2944-FFE9BA88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C88E-7981-83DB-9ABA-AFF5C574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360D-9531-3998-4D05-1E0F2CD7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1C0C-142C-15DB-2CF1-C6D0E765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09D1-5E42-E1BD-10BE-1ACD1E66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CDE2-2DC2-8D1B-7F8D-A60D6321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80B90-2B0E-9B1A-9F7B-67683125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5E9F-BAE8-C210-AED6-B16301B6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1FED-6632-F551-B2A1-F80644EC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63390-A218-7FE2-4759-2CFCE43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3CC1-8B41-66D0-D65D-E5E188B2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4343-9A94-40A5-BD39-58E6FCC9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8A35-BB15-5B6B-5F57-39EA352A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4412-EE89-3910-E209-26278D43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F4AE-B4F6-0555-D51B-07B419C8E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38A24-69E0-11F1-0F72-6F2A7E80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3614C-A572-9D5B-A0B4-6AECD61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CAA67-B98D-8FD0-97AB-85C76D3B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5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1771-8DAF-78EC-15FB-3D53E6F6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EF02C-7892-E6EE-E9C0-9DA4864D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C41EE-1E7C-4519-72F2-E8EE1817C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9E38D-0016-806C-84A9-DD7FA43FE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F9124-B08F-9AF3-282F-9C676258C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9910A-97D8-9E06-1384-562B27A4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A4395-465A-6F9B-E328-F7DD2665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98599-A999-68BA-63FD-9AC5A41D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564D-F96A-E922-F26C-2CF2795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EDD38-246B-F9F3-4FEE-ECF3C195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11512-C53A-FB2E-DB28-95E06E2E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F96D0-7813-1E54-F06B-4C573AF6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D57AC-A85E-BDD9-796B-62D0B0B9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F5CFD-CBD7-1048-E2DD-48B00326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B73A6-7EE0-042E-5E16-68089E3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D39A-3EB1-120D-F0DE-066176C1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8892-C1FD-22D9-401F-4EC69AA7A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65A9-E4C5-881B-8BE3-4653C41A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14954-388E-D5C2-502A-44408697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2A147-CE55-7DFC-309F-568204A7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A1975-2B2D-DF20-1CE7-3CE7E465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CB8-36A9-DDBD-96BE-0DFEAD43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5D7FC-E846-3719-23A1-99182DB98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53986-E368-9C6C-C4ED-1FB6B8F5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38C1A-38C1-81AB-133F-907248D4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A656C-9BA9-55DA-94DA-29E972AA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74D5A-7D56-3BB6-DEAD-7B027E5A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279B-C4B9-534E-5335-62DE423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BC5F-6864-1027-C090-9C992851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4C0E2-2456-CF96-0F11-E411D9454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151A4-9498-4FC7-B318-CC2D6CCCBE7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16A9-1CCC-338A-A381-DF9D42866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F1F8-732C-5F9A-059A-D30BC4CC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A17D-EF96-446C-A4A1-5FD80FBFC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8TEIkvcw4E" TargetMode="External"/><Relationship Id="rId3" Type="http://schemas.openxmlformats.org/officeDocument/2006/relationships/hyperlink" Target="https://www.youtube.com/watch?v=w6ZY3E5LX14" TargetMode="External"/><Relationship Id="rId7" Type="http://schemas.openxmlformats.org/officeDocument/2006/relationships/hyperlink" Target="https://www.youtube.com/watch?v=s-Eyn6jhOgw" TargetMode="External"/><Relationship Id="rId2" Type="http://schemas.openxmlformats.org/officeDocument/2006/relationships/hyperlink" Target="https://www.youtube.com/watch?v=73hD5n-OOJ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4W3Ohw6Zckg" TargetMode="External"/><Relationship Id="rId5" Type="http://schemas.openxmlformats.org/officeDocument/2006/relationships/hyperlink" Target="https://www.youtube.com/watch?v=TNAnSu-nM_E" TargetMode="External"/><Relationship Id="rId4" Type="http://schemas.openxmlformats.org/officeDocument/2006/relationships/hyperlink" Target="https://www.youtube.com/watch?v=hiReCEINEV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3EC53-FBB1-A9B1-7FCD-946972DE1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8" b="22845"/>
          <a:stretch/>
        </p:blipFill>
        <p:spPr>
          <a:xfrm>
            <a:off x="247650" y="839880"/>
            <a:ext cx="6090977" cy="5548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8509A4-DD41-F79A-FD12-E5F8ECA11710}"/>
              </a:ext>
            </a:extLst>
          </p:cNvPr>
          <p:cNvSpPr txBox="1"/>
          <p:nvPr/>
        </p:nvSpPr>
        <p:spPr>
          <a:xfrm>
            <a:off x="5100752" y="63262"/>
            <a:ext cx="4174217" cy="58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FF6600"/>
                </a:solidFill>
                <a:cs typeface="Times New Roman" panose="02020603050405020304" pitchFamily="18" charset="0"/>
              </a:rPr>
              <a:t>Derived Inbred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1E564-C975-9FDB-C232-CC85C387774C}"/>
              </a:ext>
            </a:extLst>
          </p:cNvPr>
          <p:cNvSpPr txBox="1"/>
          <p:nvPr/>
        </p:nvSpPr>
        <p:spPr>
          <a:xfrm>
            <a:off x="6407440" y="1207742"/>
            <a:ext cx="553691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2060"/>
                </a:solidFill>
              </a:rPr>
              <a:t>Total of 623 Inbreds </a:t>
            </a:r>
          </a:p>
          <a:p>
            <a:pPr algn="l">
              <a:lnSpc>
                <a:spcPct val="150000"/>
              </a:lnSpc>
            </a:pPr>
            <a:r>
              <a:rPr lang="en-US" sz="2000" b="0" dirty="0">
                <a:solidFill>
                  <a:srgbClr val="002060"/>
                </a:solidFill>
              </a:rPr>
              <a:t>       - 252 DH lines (in 2 years)</a:t>
            </a:r>
          </a:p>
          <a:p>
            <a:pPr algn="l">
              <a:lnSpc>
                <a:spcPct val="150000"/>
              </a:lnSpc>
            </a:pPr>
            <a:r>
              <a:rPr lang="en-US" sz="2000" b="0" dirty="0">
                <a:solidFill>
                  <a:srgbClr val="002060"/>
                </a:solidFill>
              </a:rPr>
              <a:t>       - 371 Recombinant inbred lines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2060"/>
                </a:solidFill>
              </a:rPr>
              <a:t>Primarily BS39 background (570 lines)**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2060"/>
                </a:solidFill>
              </a:rPr>
              <a:t>Testcrossed with 3 testers (~800 hybrids)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2060"/>
                </a:solidFill>
              </a:rPr>
              <a:t>Phenotyped for PHT, EHT and flowering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2060"/>
                </a:solidFill>
              </a:rPr>
              <a:t>Genotyped using 9000 SNP markers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155BB-F1ED-AB12-F9D6-EE7075F48C9B}"/>
              </a:ext>
            </a:extLst>
          </p:cNvPr>
          <p:cNvSpPr txBox="1"/>
          <p:nvPr/>
        </p:nvSpPr>
        <p:spPr>
          <a:xfrm>
            <a:off x="6176964" y="5042859"/>
            <a:ext cx="57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Genetic and phenotypic characterization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28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ular object with many dots&#10;&#10;Description automatically generated with medium confidence">
            <a:extLst>
              <a:ext uri="{FF2B5EF4-FFF2-40B4-BE49-F238E27FC236}">
                <a16:creationId xmlns:a16="http://schemas.microsoft.com/office/drawing/2014/main" id="{5AE59801-8EE1-637A-057C-E6717E870A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1666" r="16550" b="2084"/>
          <a:stretch/>
        </p:blipFill>
        <p:spPr>
          <a:xfrm>
            <a:off x="1609724" y="128587"/>
            <a:ext cx="7934326" cy="66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map of the world&#10;&#10;Description automatically generated with medium confidence">
            <a:extLst>
              <a:ext uri="{FF2B5EF4-FFF2-40B4-BE49-F238E27FC236}">
                <a16:creationId xmlns:a16="http://schemas.microsoft.com/office/drawing/2014/main" id="{BC0EE9C6-1FB3-E6AE-608E-F997E483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914401"/>
            <a:ext cx="10263553" cy="55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88A5C5-780B-C0D5-3536-4213A523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4" y="0"/>
            <a:ext cx="11673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D150C-40D9-17F4-B5C8-CEB0BA0A91E0}"/>
              </a:ext>
            </a:extLst>
          </p:cNvPr>
          <p:cNvSpPr txBox="1"/>
          <p:nvPr/>
        </p:nvSpPr>
        <p:spPr>
          <a:xfrm>
            <a:off x="3374136" y="25603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Tassel Videos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EDAC0-5F64-16F8-57A3-2F8B3664F038}"/>
              </a:ext>
            </a:extLst>
          </p:cNvPr>
          <p:cNvSpPr txBox="1"/>
          <p:nvPr/>
        </p:nvSpPr>
        <p:spPr>
          <a:xfrm>
            <a:off x="2176272" y="731520"/>
            <a:ext cx="8641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Genomic Bootcamp: </a:t>
            </a:r>
            <a:r>
              <a:rPr lang="en-US" dirty="0">
                <a:hlinkClick r:id="rId2"/>
              </a:rPr>
              <a:t>https://www.youtube.com/watch?v=73hD5n-OOJc</a:t>
            </a:r>
            <a:endParaRPr lang="en-US" dirty="0"/>
          </a:p>
          <a:p>
            <a:endParaRPr lang="en-US" dirty="0"/>
          </a:p>
          <a:p>
            <a:r>
              <a:rPr lang="en-US" dirty="0"/>
              <a:t>Filtering: </a:t>
            </a:r>
            <a:r>
              <a:rPr lang="en-US" dirty="0">
                <a:hlinkClick r:id="rId3"/>
              </a:rPr>
              <a:t>https://www.youtube.com/watch?v=w6ZY3E5LX14</a:t>
            </a:r>
            <a:endParaRPr lang="en-US" dirty="0"/>
          </a:p>
          <a:p>
            <a:endParaRPr lang="en-US" dirty="0"/>
          </a:p>
          <a:p>
            <a:r>
              <a:rPr lang="en-US" dirty="0"/>
              <a:t>LD, PCA, Kinship, GWAS: </a:t>
            </a:r>
            <a:r>
              <a:rPr lang="en-US" dirty="0">
                <a:hlinkClick r:id="rId4"/>
              </a:rPr>
              <a:t>https://www.youtube.com/watch?v=hiReCEINEVs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formatting, </a:t>
            </a:r>
            <a:r>
              <a:rPr lang="en-US" dirty="0" err="1"/>
              <a:t>Gwas</a:t>
            </a:r>
            <a:r>
              <a:rPr lang="en-US" dirty="0"/>
              <a:t>, </a:t>
            </a:r>
            <a:r>
              <a:rPr lang="en-US" dirty="0" err="1"/>
              <a:t>ld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: https://www.youtube.com/watch?v=TNAnSu-nM_E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Data Formats: </a:t>
            </a:r>
            <a:r>
              <a:rPr lang="en-US" dirty="0">
                <a:hlinkClick r:id="rId6"/>
              </a:rPr>
              <a:t>https://www.youtube.com/watch?v=4W3Ohw6Zckg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A86FA-7C98-286D-C927-7DC662E6D0C5}"/>
              </a:ext>
            </a:extLst>
          </p:cNvPr>
          <p:cNvSpPr txBox="1"/>
          <p:nvPr/>
        </p:nvSpPr>
        <p:spPr>
          <a:xfrm>
            <a:off x="2679192" y="4608576"/>
            <a:ext cx="813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Structure: </a:t>
            </a:r>
            <a:r>
              <a:rPr lang="en-US" dirty="0">
                <a:hlinkClick r:id="rId7"/>
              </a:rPr>
              <a:t>https://www.youtube.com/watch?v=s-Eyn6jhOgw</a:t>
            </a:r>
            <a:endParaRPr lang="en-US" dirty="0"/>
          </a:p>
          <a:p>
            <a:r>
              <a:rPr lang="en-US" dirty="0"/>
              <a:t>Indian guy: </a:t>
            </a:r>
            <a:r>
              <a:rPr lang="en-US" dirty="0">
                <a:hlinkClick r:id="rId8"/>
              </a:rPr>
              <a:t>https://www.youtube.com/watch?v=_8TEIkvcw4E</a:t>
            </a:r>
            <a:endParaRPr lang="en-US" dirty="0"/>
          </a:p>
          <a:p>
            <a:r>
              <a:rPr lang="en-US" dirty="0" err="1"/>
              <a:t>Abincha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https://www.youtube.com/watch?v=s-Eyn6jhOgw</a:t>
            </a:r>
            <a:r>
              <a:rPr lang="en-US" dirty="0"/>
              <a:t> 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D1B9F-4199-CFAB-9844-2DC9456D18E8}"/>
              </a:ext>
            </a:extLst>
          </p:cNvPr>
          <p:cNvSpPr txBox="1"/>
          <p:nvPr/>
        </p:nvSpPr>
        <p:spPr>
          <a:xfrm>
            <a:off x="3255264" y="4239244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 software</a:t>
            </a:r>
          </a:p>
        </p:txBody>
      </p:sp>
    </p:spTree>
    <p:extLst>
      <p:ext uri="{BB962C8B-B14F-4D97-AF65-F5344CB8AC3E}">
        <p14:creationId xmlns:p14="http://schemas.microsoft.com/office/powerpoint/2010/main" val="229812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575B71F-752A-89B3-58FB-B489ED59B036}"/>
              </a:ext>
            </a:extLst>
          </p:cNvPr>
          <p:cNvGrpSpPr/>
          <p:nvPr/>
        </p:nvGrpSpPr>
        <p:grpSpPr>
          <a:xfrm>
            <a:off x="2363724" y="-886968"/>
            <a:ext cx="6069330" cy="7662673"/>
            <a:chOff x="2363724" y="-886968"/>
            <a:chExt cx="6069330" cy="766267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23138D-059E-E35F-4640-CBB9EA6B5A65}"/>
                </a:ext>
              </a:extLst>
            </p:cNvPr>
            <p:cNvGrpSpPr/>
            <p:nvPr/>
          </p:nvGrpSpPr>
          <p:grpSpPr>
            <a:xfrm>
              <a:off x="2363724" y="-886968"/>
              <a:ext cx="6069330" cy="7662673"/>
              <a:chOff x="2013204" y="-411480"/>
              <a:chExt cx="6069330" cy="766267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3132A5B-803D-3915-DEC4-AB1669011FD8}"/>
                  </a:ext>
                </a:extLst>
              </p:cNvPr>
              <p:cNvGrpSpPr/>
              <p:nvPr/>
            </p:nvGrpSpPr>
            <p:grpSpPr>
              <a:xfrm>
                <a:off x="2013204" y="-411480"/>
                <a:ext cx="6069330" cy="4080510"/>
                <a:chOff x="3457194" y="-1668780"/>
                <a:chExt cx="6069330" cy="408051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9296D9C-6F2A-CE00-7041-AFE71A2EE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465" t="31001" r="22222" b="29334"/>
                <a:stretch/>
              </p:blipFill>
              <p:spPr>
                <a:xfrm>
                  <a:off x="3457194" y="-1668780"/>
                  <a:ext cx="6069330" cy="272034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8B776FD3-36A9-4FC0-D7BF-70AED5D6B4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591" t="13167" r="22847" b="65666"/>
                <a:stretch/>
              </p:blipFill>
              <p:spPr>
                <a:xfrm>
                  <a:off x="3742944" y="960120"/>
                  <a:ext cx="5657850" cy="1451610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5999AD3-56AC-B150-1730-8D414F4100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591" t="13000" r="24305" b="33167"/>
              <a:stretch/>
            </p:blipFill>
            <p:spPr>
              <a:xfrm>
                <a:off x="2298954" y="3559302"/>
                <a:ext cx="5497830" cy="3691891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3675BA-7A7A-863C-60CA-1B5D0D1EABB7}"/>
                </a:ext>
              </a:extLst>
            </p:cNvPr>
            <p:cNvSpPr/>
            <p:nvPr/>
          </p:nvSpPr>
          <p:spPr>
            <a:xfrm>
              <a:off x="2731770" y="3194686"/>
              <a:ext cx="5205222" cy="939546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3033c6-850d-4082-a86a-0d1cef7ddc1b" xsi:nil="true"/>
    <lcf76f155ced4ddcb4097134ff3c332f xmlns="f7861a92-94f5-49ee-9de7-97ce60660b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0089CC027E794F972C72379E483499" ma:contentTypeVersion="16" ma:contentTypeDescription="Create a new document." ma:contentTypeScope="" ma:versionID="ed5cbf7c1ff1b7962a3ed16ca291e244">
  <xsd:schema xmlns:xsd="http://www.w3.org/2001/XMLSchema" xmlns:xs="http://www.w3.org/2001/XMLSchema" xmlns:p="http://schemas.microsoft.com/office/2006/metadata/properties" xmlns:ns2="f7861a92-94f5-49ee-9de7-97ce60660b0d" xmlns:ns3="1c3033c6-850d-4082-a86a-0d1cef7ddc1b" targetNamespace="http://schemas.microsoft.com/office/2006/metadata/properties" ma:root="true" ma:fieldsID="23fc3f81d56f980a8d7fb20c7d826214" ns2:_="" ns3:_="">
    <xsd:import namespace="f7861a92-94f5-49ee-9de7-97ce60660b0d"/>
    <xsd:import namespace="1c3033c6-850d-4082-a86a-0d1cef7ddc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61a92-94f5-49ee-9de7-97ce60660b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76e6ad8-52fe-412f-a0b9-03ea580b62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033c6-850d-4082-a86a-0d1cef7ddc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ae0c74f8-d43c-429b-ba18-2a1801771a15}" ma:internalName="TaxCatchAll" ma:showField="CatchAllData" ma:web="1c3033c6-850d-4082-a86a-0d1cef7ddc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B5BDC-4EA9-41BC-80B2-DB20A8FE29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6D0E26-4693-49D1-8A31-6643A61E8C86}">
  <ds:schemaRefs>
    <ds:schemaRef ds:uri="http://schemas.microsoft.com/office/2006/metadata/properties"/>
    <ds:schemaRef ds:uri="http://schemas.microsoft.com/office/infopath/2007/PartnerControls"/>
    <ds:schemaRef ds:uri="1c3033c6-850d-4082-a86a-0d1cef7ddc1b"/>
    <ds:schemaRef ds:uri="f7861a92-94f5-49ee-9de7-97ce60660b0d"/>
  </ds:schemaRefs>
</ds:datastoreItem>
</file>

<file path=customXml/itemProps3.xml><?xml version="1.0" encoding="utf-8"?>
<ds:datastoreItem xmlns:ds="http://schemas.openxmlformats.org/officeDocument/2006/customXml" ds:itemID="{58AB1CAD-DCF0-4D72-BFC2-301F8393D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861a92-94f5-49ee-9de7-97ce60660b0d"/>
    <ds:schemaRef ds:uri="1c3033c6-850d-4082-a86a-0d1cef7ddc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195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Mujjabi, Christopher</dc:creator>
  <cp:lastModifiedBy>Mujjabi, Christopher</cp:lastModifiedBy>
  <cp:revision>1</cp:revision>
  <dcterms:created xsi:type="dcterms:W3CDTF">2025-01-23T22:18:16Z</dcterms:created>
  <dcterms:modified xsi:type="dcterms:W3CDTF">2025-01-30T15:38:51Z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0x010100B30089CC027E794F972C72379E483499</vt:lpwstr>
  </property>
  <property fmtid="{D5CDD505-2E9C-101B-9397-08002B2CF9AE}" pid="3" name="MediaServiceImageTags">
    <vt:lpwstr/>
  </property>
</Properties>
</file>