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7" r:id="rId6"/>
    <p:sldId id="261" r:id="rId7"/>
    <p:sldId id="264" r:id="rId8"/>
    <p:sldId id="260" r:id="rId9"/>
    <p:sldId id="259" r:id="rId10"/>
    <p:sldId id="258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0B0AC-C2C4-4C4A-A156-125D28B93312}" v="31" dt="2025-02-13T16:21:23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jjabi, Christopher" userId="36f45741-75b2-4784-ab4f-89d61593cd31" providerId="ADAL" clId="{4F40B0AC-C2C4-4C4A-A156-125D28B93312}"/>
    <pc:docChg chg="undo custSel addSld modSld sldOrd">
      <pc:chgData name="Mujjabi, Christopher" userId="36f45741-75b2-4784-ab4f-89d61593cd31" providerId="ADAL" clId="{4F40B0AC-C2C4-4C4A-A156-125D28B93312}" dt="2025-02-13T16:21:38.823" v="3431" actId="14100"/>
      <pc:docMkLst>
        <pc:docMk/>
      </pc:docMkLst>
      <pc:sldChg chg="addSp delSp modSp mod">
        <pc:chgData name="Mujjabi, Christopher" userId="36f45741-75b2-4784-ab4f-89d61593cd31" providerId="ADAL" clId="{4F40B0AC-C2C4-4C4A-A156-125D28B93312}" dt="2025-02-13T08:11:09.041" v="1677" actId="1076"/>
        <pc:sldMkLst>
          <pc:docMk/>
          <pc:sldMk cId="103683956" sldId="257"/>
        </pc:sldMkLst>
        <pc:spChg chg="add mod">
          <ac:chgData name="Mujjabi, Christopher" userId="36f45741-75b2-4784-ab4f-89d61593cd31" providerId="ADAL" clId="{4F40B0AC-C2C4-4C4A-A156-125D28B93312}" dt="2025-02-13T08:04:13.437" v="1608" actId="403"/>
          <ac:spMkLst>
            <pc:docMk/>
            <pc:sldMk cId="103683956" sldId="257"/>
            <ac:spMk id="2" creationId="{C94584D2-D948-D4FC-07B7-90456538FDD4}"/>
          </ac:spMkLst>
        </pc:spChg>
        <pc:spChg chg="add del mod">
          <ac:chgData name="Mujjabi, Christopher" userId="36f45741-75b2-4784-ab4f-89d61593cd31" providerId="ADAL" clId="{4F40B0AC-C2C4-4C4A-A156-125D28B93312}" dt="2025-02-13T08:10:12.908" v="1673" actId="478"/>
          <ac:spMkLst>
            <pc:docMk/>
            <pc:sldMk cId="103683956" sldId="257"/>
            <ac:spMk id="3" creationId="{AA24D423-E1C8-8418-DEDF-A493BFEF93A8}"/>
          </ac:spMkLst>
        </pc:spChg>
        <pc:spChg chg="add del mod">
          <ac:chgData name="Mujjabi, Christopher" userId="36f45741-75b2-4784-ab4f-89d61593cd31" providerId="ADAL" clId="{4F40B0AC-C2C4-4C4A-A156-125D28B93312}" dt="2025-02-13T07:58:57.280" v="1413" actId="21"/>
          <ac:spMkLst>
            <pc:docMk/>
            <pc:sldMk cId="103683956" sldId="257"/>
            <ac:spMk id="4" creationId="{9441849F-2B31-A13B-5655-761CF224B3EE}"/>
          </ac:spMkLst>
        </pc:spChg>
        <pc:spChg chg="add mod">
          <ac:chgData name="Mujjabi, Christopher" userId="36f45741-75b2-4784-ab4f-89d61593cd31" providerId="ADAL" clId="{4F40B0AC-C2C4-4C4A-A156-125D28B93312}" dt="2025-02-13T08:11:05.193" v="1676" actId="1076"/>
          <ac:spMkLst>
            <pc:docMk/>
            <pc:sldMk cId="103683956" sldId="257"/>
            <ac:spMk id="5" creationId="{0A2E84F7-0EDD-39B6-0C3E-71EE09CEAEA4}"/>
          </ac:spMkLst>
        </pc:spChg>
        <pc:spChg chg="add del mod">
          <ac:chgData name="Mujjabi, Christopher" userId="36f45741-75b2-4784-ab4f-89d61593cd31" providerId="ADAL" clId="{4F40B0AC-C2C4-4C4A-A156-125D28B93312}" dt="2025-02-13T07:58:57.280" v="1413" actId="21"/>
          <ac:spMkLst>
            <pc:docMk/>
            <pc:sldMk cId="103683956" sldId="257"/>
            <ac:spMk id="6" creationId="{BE5B705B-9E7A-F307-7F4D-6BC6EE7D6DCC}"/>
          </ac:spMkLst>
        </pc:spChg>
        <pc:spChg chg="add mod">
          <ac:chgData name="Mujjabi, Christopher" userId="36f45741-75b2-4784-ab4f-89d61593cd31" providerId="ADAL" clId="{4F40B0AC-C2C4-4C4A-A156-125D28B93312}" dt="2025-02-13T08:11:09.041" v="1677" actId="1076"/>
          <ac:spMkLst>
            <pc:docMk/>
            <pc:sldMk cId="103683956" sldId="257"/>
            <ac:spMk id="8" creationId="{E3910E37-94F1-F4B8-54BD-E59052C00FD1}"/>
          </ac:spMkLst>
        </pc:spChg>
        <pc:picChg chg="add del mod modCrop">
          <ac:chgData name="Mujjabi, Christopher" userId="36f45741-75b2-4784-ab4f-89d61593cd31" providerId="ADAL" clId="{4F40B0AC-C2C4-4C4A-A156-125D28B93312}" dt="2025-02-13T07:58:57.280" v="1413" actId="21"/>
          <ac:picMkLst>
            <pc:docMk/>
            <pc:sldMk cId="103683956" sldId="257"/>
            <ac:picMk id="7" creationId="{E46CF99A-F20F-5F23-5482-DB7871BBC59C}"/>
          </ac:picMkLst>
        </pc:picChg>
      </pc:sldChg>
      <pc:sldChg chg="addSp modSp mod">
        <pc:chgData name="Mujjabi, Christopher" userId="36f45741-75b2-4784-ab4f-89d61593cd31" providerId="ADAL" clId="{4F40B0AC-C2C4-4C4A-A156-125D28B93312}" dt="2025-02-13T08:25:03.601" v="1834" actId="1076"/>
        <pc:sldMkLst>
          <pc:docMk/>
          <pc:sldMk cId="522655097" sldId="258"/>
        </pc:sldMkLst>
        <pc:spChg chg="add mod">
          <ac:chgData name="Mujjabi, Christopher" userId="36f45741-75b2-4784-ab4f-89d61593cd31" providerId="ADAL" clId="{4F40B0AC-C2C4-4C4A-A156-125D28B93312}" dt="2025-02-13T08:24:59.011" v="1833" actId="1076"/>
          <ac:spMkLst>
            <pc:docMk/>
            <pc:sldMk cId="522655097" sldId="258"/>
            <ac:spMk id="3" creationId="{B42AB2BD-715D-AA1A-4811-C727A0160826}"/>
          </ac:spMkLst>
        </pc:spChg>
        <pc:picChg chg="add mod modCrop">
          <ac:chgData name="Mujjabi, Christopher" userId="36f45741-75b2-4784-ab4f-89d61593cd31" providerId="ADAL" clId="{4F40B0AC-C2C4-4C4A-A156-125D28B93312}" dt="2025-02-13T08:25:03.601" v="1834" actId="1076"/>
          <ac:picMkLst>
            <pc:docMk/>
            <pc:sldMk cId="522655097" sldId="258"/>
            <ac:picMk id="2" creationId="{00B940DE-5D6F-C52C-785F-7FD7D95EB99B}"/>
          </ac:picMkLst>
        </pc:picChg>
      </pc:sldChg>
      <pc:sldChg chg="addSp delSp modSp mod ord">
        <pc:chgData name="Mujjabi, Christopher" userId="36f45741-75b2-4784-ab4f-89d61593cd31" providerId="ADAL" clId="{4F40B0AC-C2C4-4C4A-A156-125D28B93312}" dt="2025-02-13T08:23:19.392" v="1777" actId="1076"/>
        <pc:sldMkLst>
          <pc:docMk/>
          <pc:sldMk cId="2888293047" sldId="259"/>
        </pc:sldMkLst>
        <pc:spChg chg="add mod">
          <ac:chgData name="Mujjabi, Christopher" userId="36f45741-75b2-4784-ab4f-89d61593cd31" providerId="ADAL" clId="{4F40B0AC-C2C4-4C4A-A156-125D28B93312}" dt="2025-02-13T08:23:19.392" v="1777" actId="1076"/>
          <ac:spMkLst>
            <pc:docMk/>
            <pc:sldMk cId="2888293047" sldId="259"/>
            <ac:spMk id="3" creationId="{5475D976-95C4-685B-D885-AADC884D1ABD}"/>
          </ac:spMkLst>
        </pc:spChg>
        <pc:picChg chg="add mod">
          <ac:chgData name="Mujjabi, Christopher" userId="36f45741-75b2-4784-ab4f-89d61593cd31" providerId="ADAL" clId="{4F40B0AC-C2C4-4C4A-A156-125D28B93312}" dt="2025-02-13T08:23:01.640" v="1774" actId="1076"/>
          <ac:picMkLst>
            <pc:docMk/>
            <pc:sldMk cId="2888293047" sldId="259"/>
            <ac:picMk id="2" creationId="{7D0BCC3C-390F-7FDA-E9FA-5F3CA1EBC1F8}"/>
          </ac:picMkLst>
        </pc:picChg>
        <pc:picChg chg="add del mod">
          <ac:chgData name="Mujjabi, Christopher" userId="36f45741-75b2-4784-ab4f-89d61593cd31" providerId="ADAL" clId="{4F40B0AC-C2C4-4C4A-A156-125D28B93312}" dt="2025-02-13T08:22:14.495" v="1760" actId="478"/>
          <ac:picMkLst>
            <pc:docMk/>
            <pc:sldMk cId="2888293047" sldId="259"/>
            <ac:picMk id="5" creationId="{F20FAB93-BE48-1C67-17D8-D123C11C1A2E}"/>
          </ac:picMkLst>
        </pc:picChg>
        <pc:picChg chg="add mod modCrop">
          <ac:chgData name="Mujjabi, Christopher" userId="36f45741-75b2-4784-ab4f-89d61593cd31" providerId="ADAL" clId="{4F40B0AC-C2C4-4C4A-A156-125D28B93312}" dt="2025-02-13T08:23:04.153" v="1775" actId="1076"/>
          <ac:picMkLst>
            <pc:docMk/>
            <pc:sldMk cId="2888293047" sldId="259"/>
            <ac:picMk id="7" creationId="{2B3EFFE4-67C2-0B3A-792A-8BBC70ADD68C}"/>
          </ac:picMkLst>
        </pc:picChg>
      </pc:sldChg>
      <pc:sldChg chg="addSp modSp mod ord">
        <pc:chgData name="Mujjabi, Christopher" userId="36f45741-75b2-4784-ab4f-89d61593cd31" providerId="ADAL" clId="{4F40B0AC-C2C4-4C4A-A156-125D28B93312}" dt="2025-02-13T09:18:05.150" v="3310" actId="1036"/>
        <pc:sldMkLst>
          <pc:docMk/>
          <pc:sldMk cId="3565230188" sldId="260"/>
        </pc:sldMkLst>
        <pc:spChg chg="mod">
          <ac:chgData name="Mujjabi, Christopher" userId="36f45741-75b2-4784-ab4f-89d61593cd31" providerId="ADAL" clId="{4F40B0AC-C2C4-4C4A-A156-125D28B93312}" dt="2025-02-13T09:17:59.215" v="3304" actId="1036"/>
          <ac:spMkLst>
            <pc:docMk/>
            <pc:sldMk cId="3565230188" sldId="260"/>
            <ac:spMk id="8" creationId="{9EC21BCC-729F-F038-D94F-7F406E000E3D}"/>
          </ac:spMkLst>
        </pc:spChg>
        <pc:spChg chg="mod">
          <ac:chgData name="Mujjabi, Christopher" userId="36f45741-75b2-4784-ab4f-89d61593cd31" providerId="ADAL" clId="{4F40B0AC-C2C4-4C4A-A156-125D28B93312}" dt="2025-02-13T09:17:59.215" v="3304" actId="1036"/>
          <ac:spMkLst>
            <pc:docMk/>
            <pc:sldMk cId="3565230188" sldId="260"/>
            <ac:spMk id="9" creationId="{54DD6017-7A07-E046-1318-6C2D8F3F5649}"/>
          </ac:spMkLst>
        </pc:spChg>
        <pc:spChg chg="mod ord">
          <ac:chgData name="Mujjabi, Christopher" userId="36f45741-75b2-4784-ab4f-89d61593cd31" providerId="ADAL" clId="{4F40B0AC-C2C4-4C4A-A156-125D28B93312}" dt="2025-02-13T09:18:05.150" v="3310" actId="1036"/>
          <ac:spMkLst>
            <pc:docMk/>
            <pc:sldMk cId="3565230188" sldId="260"/>
            <ac:spMk id="10" creationId="{8753FA26-6ACD-4A5E-2FF5-7E50B9F56FAC}"/>
          </ac:spMkLst>
        </pc:spChg>
        <pc:spChg chg="mod">
          <ac:chgData name="Mujjabi, Christopher" userId="36f45741-75b2-4784-ab4f-89d61593cd31" providerId="ADAL" clId="{4F40B0AC-C2C4-4C4A-A156-125D28B93312}" dt="2025-02-13T08:14:30.716" v="1683"/>
          <ac:spMkLst>
            <pc:docMk/>
            <pc:sldMk cId="3565230188" sldId="260"/>
            <ac:spMk id="16" creationId="{8D8B4304-371B-8A31-23DE-2892E20F9C1E}"/>
          </ac:spMkLst>
        </pc:spChg>
        <pc:spChg chg="mod">
          <ac:chgData name="Mujjabi, Christopher" userId="36f45741-75b2-4784-ab4f-89d61593cd31" providerId="ADAL" clId="{4F40B0AC-C2C4-4C4A-A156-125D28B93312}" dt="2025-02-13T08:14:30.716" v="1683"/>
          <ac:spMkLst>
            <pc:docMk/>
            <pc:sldMk cId="3565230188" sldId="260"/>
            <ac:spMk id="18" creationId="{9E34AA46-05A4-2D30-2258-92CCE23ACAD0}"/>
          </ac:spMkLst>
        </pc:spChg>
        <pc:spChg chg="mod">
          <ac:chgData name="Mujjabi, Christopher" userId="36f45741-75b2-4784-ab4f-89d61593cd31" providerId="ADAL" clId="{4F40B0AC-C2C4-4C4A-A156-125D28B93312}" dt="2025-02-13T08:14:30.716" v="1683"/>
          <ac:spMkLst>
            <pc:docMk/>
            <pc:sldMk cId="3565230188" sldId="260"/>
            <ac:spMk id="20" creationId="{F6F0F7ED-7454-F074-F5C2-98A38F045164}"/>
          </ac:spMkLst>
        </pc:spChg>
        <pc:spChg chg="mod">
          <ac:chgData name="Mujjabi, Christopher" userId="36f45741-75b2-4784-ab4f-89d61593cd31" providerId="ADAL" clId="{4F40B0AC-C2C4-4C4A-A156-125D28B93312}" dt="2025-02-13T09:16:50.387" v="3245" actId="1037"/>
          <ac:spMkLst>
            <pc:docMk/>
            <pc:sldMk cId="3565230188" sldId="260"/>
            <ac:spMk id="23" creationId="{90C47896-3393-0645-07F9-1A31155B26BB}"/>
          </ac:spMkLst>
        </pc:spChg>
        <pc:spChg chg="mod">
          <ac:chgData name="Mujjabi, Christopher" userId="36f45741-75b2-4784-ab4f-89d61593cd31" providerId="ADAL" clId="{4F40B0AC-C2C4-4C4A-A156-125D28B93312}" dt="2025-02-13T08:14:30.716" v="1683"/>
          <ac:spMkLst>
            <pc:docMk/>
            <pc:sldMk cId="3565230188" sldId="260"/>
            <ac:spMk id="24" creationId="{4EB8B8A7-C869-4747-C981-4A4742E91276}"/>
          </ac:spMkLst>
        </pc:spChg>
        <pc:spChg chg="mod">
          <ac:chgData name="Mujjabi, Christopher" userId="36f45741-75b2-4784-ab4f-89d61593cd31" providerId="ADAL" clId="{4F40B0AC-C2C4-4C4A-A156-125D28B93312}" dt="2025-02-13T08:14:30.716" v="1683"/>
          <ac:spMkLst>
            <pc:docMk/>
            <pc:sldMk cId="3565230188" sldId="260"/>
            <ac:spMk id="25" creationId="{2F5305B2-2C06-CA88-1D99-160A27C2FEAA}"/>
          </ac:spMkLst>
        </pc:spChg>
        <pc:spChg chg="mod">
          <ac:chgData name="Mujjabi, Christopher" userId="36f45741-75b2-4784-ab4f-89d61593cd31" providerId="ADAL" clId="{4F40B0AC-C2C4-4C4A-A156-125D28B93312}" dt="2025-02-13T08:14:30.716" v="1683"/>
          <ac:spMkLst>
            <pc:docMk/>
            <pc:sldMk cId="3565230188" sldId="260"/>
            <ac:spMk id="26" creationId="{1C43C53D-3A9A-FC8A-2D0D-65CCE7283511}"/>
          </ac:spMkLst>
        </pc:spChg>
        <pc:grpChg chg="add mod">
          <ac:chgData name="Mujjabi, Christopher" userId="36f45741-75b2-4784-ab4f-89d61593cd31" providerId="ADAL" clId="{4F40B0AC-C2C4-4C4A-A156-125D28B93312}" dt="2025-02-13T08:14:34.171" v="1684" actId="1076"/>
          <ac:grpSpMkLst>
            <pc:docMk/>
            <pc:sldMk cId="3565230188" sldId="260"/>
            <ac:grpSpMk id="2" creationId="{434D3DB8-550E-D4AF-ACDB-AE5AA715EC7C}"/>
          </ac:grpSpMkLst>
        </pc:grpChg>
        <pc:grpChg chg="mod">
          <ac:chgData name="Mujjabi, Christopher" userId="36f45741-75b2-4784-ab4f-89d61593cd31" providerId="ADAL" clId="{4F40B0AC-C2C4-4C4A-A156-125D28B93312}" dt="2025-02-13T08:14:30.716" v="1683"/>
          <ac:grpSpMkLst>
            <pc:docMk/>
            <pc:sldMk cId="3565230188" sldId="260"/>
            <ac:grpSpMk id="3" creationId="{DC148C26-1B7B-B9A0-CF2F-3DD4578C32C6}"/>
          </ac:grpSpMkLst>
        </pc:grpChg>
        <pc:grpChg chg="mod">
          <ac:chgData name="Mujjabi, Christopher" userId="36f45741-75b2-4784-ab4f-89d61593cd31" providerId="ADAL" clId="{4F40B0AC-C2C4-4C4A-A156-125D28B93312}" dt="2025-02-13T08:14:30.716" v="1683"/>
          <ac:grpSpMkLst>
            <pc:docMk/>
            <pc:sldMk cId="3565230188" sldId="260"/>
            <ac:grpSpMk id="5" creationId="{3DD452C8-6879-A106-987D-78984DA2DE98}"/>
          </ac:grpSpMkLst>
        </pc:grpChg>
        <pc:grpChg chg="mod">
          <ac:chgData name="Mujjabi, Christopher" userId="36f45741-75b2-4784-ab4f-89d61593cd31" providerId="ADAL" clId="{4F40B0AC-C2C4-4C4A-A156-125D28B93312}" dt="2025-02-13T08:14:30.716" v="1683"/>
          <ac:grpSpMkLst>
            <pc:docMk/>
            <pc:sldMk cId="3565230188" sldId="260"/>
            <ac:grpSpMk id="7" creationId="{041CA07D-186F-8BC7-C57D-F42D24E8582E}"/>
          </ac:grpSpMkLst>
        </pc:grpChg>
        <pc:grpChg chg="mod">
          <ac:chgData name="Mujjabi, Christopher" userId="36f45741-75b2-4784-ab4f-89d61593cd31" providerId="ADAL" clId="{4F40B0AC-C2C4-4C4A-A156-125D28B93312}" dt="2025-02-13T08:14:30.716" v="1683"/>
          <ac:grpSpMkLst>
            <pc:docMk/>
            <pc:sldMk cId="3565230188" sldId="260"/>
            <ac:grpSpMk id="11" creationId="{291090DB-8E69-96CA-C2D5-43435BFEAD00}"/>
          </ac:grpSpMkLst>
        </pc:grpChg>
        <pc:grpChg chg="mod">
          <ac:chgData name="Mujjabi, Christopher" userId="36f45741-75b2-4784-ab4f-89d61593cd31" providerId="ADAL" clId="{4F40B0AC-C2C4-4C4A-A156-125D28B93312}" dt="2025-02-13T08:14:30.716" v="1683"/>
          <ac:grpSpMkLst>
            <pc:docMk/>
            <pc:sldMk cId="3565230188" sldId="260"/>
            <ac:grpSpMk id="12" creationId="{8EAAF769-4928-BBEB-2DF4-6DA9F7129205}"/>
          </ac:grpSpMkLst>
        </pc:grpChg>
        <pc:grpChg chg="mod">
          <ac:chgData name="Mujjabi, Christopher" userId="36f45741-75b2-4784-ab4f-89d61593cd31" providerId="ADAL" clId="{4F40B0AC-C2C4-4C4A-A156-125D28B93312}" dt="2025-02-13T08:14:30.716" v="1683"/>
          <ac:grpSpMkLst>
            <pc:docMk/>
            <pc:sldMk cId="3565230188" sldId="260"/>
            <ac:grpSpMk id="13" creationId="{CBB75F67-AC49-FA36-DD46-871BDD1052DA}"/>
          </ac:grpSpMkLst>
        </pc:grpChg>
        <pc:grpChg chg="mod">
          <ac:chgData name="Mujjabi, Christopher" userId="36f45741-75b2-4784-ab4f-89d61593cd31" providerId="ADAL" clId="{4F40B0AC-C2C4-4C4A-A156-125D28B93312}" dt="2025-02-13T08:14:30.716" v="1683"/>
          <ac:grpSpMkLst>
            <pc:docMk/>
            <pc:sldMk cId="3565230188" sldId="260"/>
            <ac:grpSpMk id="14" creationId="{5246884D-E267-03C3-61D5-460AC4D272D4}"/>
          </ac:grpSpMkLst>
        </pc:grpChg>
        <pc:grpChg chg="mod">
          <ac:chgData name="Mujjabi, Christopher" userId="36f45741-75b2-4784-ab4f-89d61593cd31" providerId="ADAL" clId="{4F40B0AC-C2C4-4C4A-A156-125D28B93312}" dt="2025-02-13T08:14:30.716" v="1683"/>
          <ac:grpSpMkLst>
            <pc:docMk/>
            <pc:sldMk cId="3565230188" sldId="260"/>
            <ac:grpSpMk id="22" creationId="{F9D1A79F-64D5-BC99-89C8-9DEBD1C74AC9}"/>
          </ac:grpSpMkLst>
        </pc:grpChg>
        <pc:graphicFrameChg chg="add mod">
          <ac:chgData name="Mujjabi, Christopher" userId="36f45741-75b2-4784-ab4f-89d61593cd31" providerId="ADAL" clId="{4F40B0AC-C2C4-4C4A-A156-125D28B93312}" dt="2025-02-13T08:14:30.716" v="1683"/>
          <ac:graphicFrameMkLst>
            <pc:docMk/>
            <pc:sldMk cId="3565230188" sldId="260"/>
            <ac:graphicFrameMk id="27" creationId="{F0286BFF-4626-11B6-22AC-A64A3823BF32}"/>
          </ac:graphicFrameMkLst>
        </pc:graphicFrameChg>
        <pc:picChg chg="mod">
          <ac:chgData name="Mujjabi, Christopher" userId="36f45741-75b2-4784-ab4f-89d61593cd31" providerId="ADAL" clId="{4F40B0AC-C2C4-4C4A-A156-125D28B93312}" dt="2025-02-13T08:14:30.716" v="1683"/>
          <ac:picMkLst>
            <pc:docMk/>
            <pc:sldMk cId="3565230188" sldId="260"/>
            <ac:picMk id="4" creationId="{8B4400D9-B313-8DAD-11C2-48D72659E026}"/>
          </ac:picMkLst>
        </pc:picChg>
        <pc:picChg chg="mod">
          <ac:chgData name="Mujjabi, Christopher" userId="36f45741-75b2-4784-ab4f-89d61593cd31" providerId="ADAL" clId="{4F40B0AC-C2C4-4C4A-A156-125D28B93312}" dt="2025-02-13T08:14:30.716" v="1683"/>
          <ac:picMkLst>
            <pc:docMk/>
            <pc:sldMk cId="3565230188" sldId="260"/>
            <ac:picMk id="6" creationId="{AE31DC4C-E35A-2DCD-C879-2CC70C6DC2CA}"/>
          </ac:picMkLst>
        </pc:picChg>
        <pc:picChg chg="mod">
          <ac:chgData name="Mujjabi, Christopher" userId="36f45741-75b2-4784-ab4f-89d61593cd31" providerId="ADAL" clId="{4F40B0AC-C2C4-4C4A-A156-125D28B93312}" dt="2025-02-13T08:14:30.716" v="1683"/>
          <ac:picMkLst>
            <pc:docMk/>
            <pc:sldMk cId="3565230188" sldId="260"/>
            <ac:picMk id="15" creationId="{D711D44F-96B6-9221-822D-B791B2C3290D}"/>
          </ac:picMkLst>
        </pc:picChg>
        <pc:picChg chg="mod">
          <ac:chgData name="Mujjabi, Christopher" userId="36f45741-75b2-4784-ab4f-89d61593cd31" providerId="ADAL" clId="{4F40B0AC-C2C4-4C4A-A156-125D28B93312}" dt="2025-02-13T08:14:30.716" v="1683"/>
          <ac:picMkLst>
            <pc:docMk/>
            <pc:sldMk cId="3565230188" sldId="260"/>
            <ac:picMk id="17" creationId="{18195E8E-5B68-057D-083A-44D290C4838F}"/>
          </ac:picMkLst>
        </pc:picChg>
        <pc:picChg chg="mod">
          <ac:chgData name="Mujjabi, Christopher" userId="36f45741-75b2-4784-ab4f-89d61593cd31" providerId="ADAL" clId="{4F40B0AC-C2C4-4C4A-A156-125D28B93312}" dt="2025-02-13T08:14:30.716" v="1683"/>
          <ac:picMkLst>
            <pc:docMk/>
            <pc:sldMk cId="3565230188" sldId="260"/>
            <ac:picMk id="19" creationId="{2C727361-EB90-DB45-30C8-B5117B06A83B}"/>
          </ac:picMkLst>
        </pc:picChg>
        <pc:picChg chg="mod">
          <ac:chgData name="Mujjabi, Christopher" userId="36f45741-75b2-4784-ab4f-89d61593cd31" providerId="ADAL" clId="{4F40B0AC-C2C4-4C4A-A156-125D28B93312}" dt="2025-02-13T08:14:30.716" v="1683"/>
          <ac:picMkLst>
            <pc:docMk/>
            <pc:sldMk cId="3565230188" sldId="260"/>
            <ac:picMk id="21" creationId="{6A8DEAB0-6401-AE2D-F787-7B079FCF3973}"/>
          </ac:picMkLst>
        </pc:picChg>
      </pc:sldChg>
      <pc:sldChg chg="addSp modSp mod">
        <pc:chgData name="Mujjabi, Christopher" userId="36f45741-75b2-4784-ab4f-89d61593cd31" providerId="ADAL" clId="{4F40B0AC-C2C4-4C4A-A156-125D28B93312}" dt="2025-02-13T09:34:27.418" v="3424" actId="20577"/>
        <pc:sldMkLst>
          <pc:docMk/>
          <pc:sldMk cId="85762373" sldId="261"/>
        </pc:sldMkLst>
        <pc:spChg chg="add mod">
          <ac:chgData name="Mujjabi, Christopher" userId="36f45741-75b2-4784-ab4f-89d61593cd31" providerId="ADAL" clId="{4F40B0AC-C2C4-4C4A-A156-125D28B93312}" dt="2025-02-13T08:07:07.862" v="1654" actId="14100"/>
          <ac:spMkLst>
            <pc:docMk/>
            <pc:sldMk cId="85762373" sldId="261"/>
            <ac:spMk id="2" creationId="{62FD91FF-E5DE-4335-58CB-56923653796D}"/>
          </ac:spMkLst>
        </pc:spChg>
        <pc:spChg chg="add mod">
          <ac:chgData name="Mujjabi, Christopher" userId="36f45741-75b2-4784-ab4f-89d61593cd31" providerId="ADAL" clId="{4F40B0AC-C2C4-4C4A-A156-125D28B93312}" dt="2025-02-13T09:34:27.418" v="3424" actId="20577"/>
          <ac:spMkLst>
            <pc:docMk/>
            <pc:sldMk cId="85762373" sldId="261"/>
            <ac:spMk id="3" creationId="{A02C743F-171A-1E14-10BC-CE60829894A3}"/>
          </ac:spMkLst>
        </pc:spChg>
        <pc:picChg chg="add mod">
          <ac:chgData name="Mujjabi, Christopher" userId="36f45741-75b2-4784-ab4f-89d61593cd31" providerId="ADAL" clId="{4F40B0AC-C2C4-4C4A-A156-125D28B93312}" dt="2025-02-13T08:11:44.113" v="1682" actId="1076"/>
          <ac:picMkLst>
            <pc:docMk/>
            <pc:sldMk cId="85762373" sldId="261"/>
            <ac:picMk id="4" creationId="{27437235-B430-6C3D-3796-2054D58031A8}"/>
          </ac:picMkLst>
        </pc:picChg>
      </pc:sldChg>
      <pc:sldChg chg="modSp mod">
        <pc:chgData name="Mujjabi, Christopher" userId="36f45741-75b2-4784-ab4f-89d61593cd31" providerId="ADAL" clId="{4F40B0AC-C2C4-4C4A-A156-125D28B93312}" dt="2025-02-13T09:34:45.139" v="3427" actId="113"/>
        <pc:sldMkLst>
          <pc:docMk/>
          <pc:sldMk cId="3342051685" sldId="262"/>
        </pc:sldMkLst>
        <pc:spChg chg="mod">
          <ac:chgData name="Mujjabi, Christopher" userId="36f45741-75b2-4784-ab4f-89d61593cd31" providerId="ADAL" clId="{4F40B0AC-C2C4-4C4A-A156-125D28B93312}" dt="2025-02-13T09:34:37.458" v="3425" actId="113"/>
          <ac:spMkLst>
            <pc:docMk/>
            <pc:sldMk cId="3342051685" sldId="262"/>
            <ac:spMk id="2" creationId="{8A45AA21-FA04-CA3D-C744-B13707C2C1A8}"/>
          </ac:spMkLst>
        </pc:spChg>
        <pc:spChg chg="mod">
          <ac:chgData name="Mujjabi, Christopher" userId="36f45741-75b2-4784-ab4f-89d61593cd31" providerId="ADAL" clId="{4F40B0AC-C2C4-4C4A-A156-125D28B93312}" dt="2025-02-13T09:34:45.139" v="3427" actId="113"/>
          <ac:spMkLst>
            <pc:docMk/>
            <pc:sldMk cId="3342051685" sldId="262"/>
            <ac:spMk id="3" creationId="{60C2E2EB-3017-BF76-A206-546B5C731387}"/>
          </ac:spMkLst>
        </pc:spChg>
      </pc:sldChg>
      <pc:sldChg chg="addSp modSp new mod">
        <pc:chgData name="Mujjabi, Christopher" userId="36f45741-75b2-4784-ab4f-89d61593cd31" providerId="ADAL" clId="{4F40B0AC-C2C4-4C4A-A156-125D28B93312}" dt="2025-02-13T08:40:46.326" v="3222" actId="1076"/>
        <pc:sldMkLst>
          <pc:docMk/>
          <pc:sldMk cId="2486680960" sldId="263"/>
        </pc:sldMkLst>
        <pc:spChg chg="add mod">
          <ac:chgData name="Mujjabi, Christopher" userId="36f45741-75b2-4784-ab4f-89d61593cd31" providerId="ADAL" clId="{4F40B0AC-C2C4-4C4A-A156-125D28B93312}" dt="2025-02-13T08:26:04.549" v="1873" actId="20577"/>
          <ac:spMkLst>
            <pc:docMk/>
            <pc:sldMk cId="2486680960" sldId="263"/>
            <ac:spMk id="2" creationId="{8418F288-4A62-9E52-E50E-6F02E2FA4F3A}"/>
          </ac:spMkLst>
        </pc:spChg>
        <pc:spChg chg="add mod">
          <ac:chgData name="Mujjabi, Christopher" userId="36f45741-75b2-4784-ab4f-89d61593cd31" providerId="ADAL" clId="{4F40B0AC-C2C4-4C4A-A156-125D28B93312}" dt="2025-02-13T08:40:46.326" v="3222" actId="1076"/>
          <ac:spMkLst>
            <pc:docMk/>
            <pc:sldMk cId="2486680960" sldId="263"/>
            <ac:spMk id="3" creationId="{F870A0EE-F8C9-A4D5-F857-2504984FA9D3}"/>
          </ac:spMkLst>
        </pc:spChg>
      </pc:sldChg>
      <pc:sldChg chg="addSp delSp modSp new mod ord">
        <pc:chgData name="Mujjabi, Christopher" userId="36f45741-75b2-4784-ab4f-89d61593cd31" providerId="ADAL" clId="{4F40B0AC-C2C4-4C4A-A156-125D28B93312}" dt="2025-02-13T09:30:27.578" v="3370" actId="1076"/>
        <pc:sldMkLst>
          <pc:docMk/>
          <pc:sldMk cId="622385726" sldId="264"/>
        </pc:sldMkLst>
        <pc:spChg chg="add del">
          <ac:chgData name="Mujjabi, Christopher" userId="36f45741-75b2-4784-ab4f-89d61593cd31" providerId="ADAL" clId="{4F40B0AC-C2C4-4C4A-A156-125D28B93312}" dt="2025-02-13T09:22:32.994" v="3312" actId="478"/>
          <ac:spMkLst>
            <pc:docMk/>
            <pc:sldMk cId="622385726" sldId="264"/>
            <ac:spMk id="4" creationId="{2E160B56-777A-1C06-0A96-BDD463EA4978}"/>
          </ac:spMkLst>
        </pc:spChg>
        <pc:spChg chg="add mod">
          <ac:chgData name="Mujjabi, Christopher" userId="36f45741-75b2-4784-ab4f-89d61593cd31" providerId="ADAL" clId="{4F40B0AC-C2C4-4C4A-A156-125D28B93312}" dt="2025-02-13T09:24:05.933" v="3347" actId="1076"/>
          <ac:spMkLst>
            <pc:docMk/>
            <pc:sldMk cId="622385726" sldId="264"/>
            <ac:spMk id="6" creationId="{0F8BEA55-3F03-C704-EF01-45B80584FD23}"/>
          </ac:spMkLst>
        </pc:spChg>
        <pc:picChg chg="add del mod">
          <ac:chgData name="Mujjabi, Christopher" userId="36f45741-75b2-4784-ab4f-89d61593cd31" providerId="ADAL" clId="{4F40B0AC-C2C4-4C4A-A156-125D28B93312}" dt="2025-02-13T09:14:52.806" v="3232" actId="478"/>
          <ac:picMkLst>
            <pc:docMk/>
            <pc:sldMk cId="622385726" sldId="264"/>
            <ac:picMk id="2" creationId="{3DD941EC-F844-B137-39F5-AB093A9FD65E}"/>
          </ac:picMkLst>
        </pc:picChg>
        <pc:picChg chg="add del mod">
          <ac:chgData name="Mujjabi, Christopher" userId="36f45741-75b2-4784-ab4f-89d61593cd31" providerId="ADAL" clId="{4F40B0AC-C2C4-4C4A-A156-125D28B93312}" dt="2025-02-13T09:29:26.771" v="3356" actId="478"/>
          <ac:picMkLst>
            <pc:docMk/>
            <pc:sldMk cId="622385726" sldId="264"/>
            <ac:picMk id="3" creationId="{A14C185F-533B-12B4-32D7-2D7360249185}"/>
          </ac:picMkLst>
        </pc:picChg>
        <pc:picChg chg="add del mod">
          <ac:chgData name="Mujjabi, Christopher" userId="36f45741-75b2-4784-ab4f-89d61593cd31" providerId="ADAL" clId="{4F40B0AC-C2C4-4C4A-A156-125D28B93312}" dt="2025-02-13T09:27:53.057" v="3349" actId="478"/>
          <ac:picMkLst>
            <pc:docMk/>
            <pc:sldMk cId="622385726" sldId="264"/>
            <ac:picMk id="5" creationId="{A516423A-53C0-7232-3D53-1E97DBCBEA3A}"/>
          </ac:picMkLst>
        </pc:picChg>
        <pc:picChg chg="add mod">
          <ac:chgData name="Mujjabi, Christopher" userId="36f45741-75b2-4784-ab4f-89d61593cd31" providerId="ADAL" clId="{4F40B0AC-C2C4-4C4A-A156-125D28B93312}" dt="2025-02-13T09:30:27.578" v="3370" actId="1076"/>
          <ac:picMkLst>
            <pc:docMk/>
            <pc:sldMk cId="622385726" sldId="264"/>
            <ac:picMk id="7" creationId="{96DBBAA2-CD59-F5DD-9912-7DC09CF20050}"/>
          </ac:picMkLst>
        </pc:picChg>
        <pc:picChg chg="add mod">
          <ac:chgData name="Mujjabi, Christopher" userId="36f45741-75b2-4784-ab4f-89d61593cd31" providerId="ADAL" clId="{4F40B0AC-C2C4-4C4A-A156-125D28B93312}" dt="2025-02-13T09:30:19.593" v="3368" actId="1076"/>
          <ac:picMkLst>
            <pc:docMk/>
            <pc:sldMk cId="622385726" sldId="264"/>
            <ac:picMk id="8" creationId="{F3CE183E-E67D-6948-A057-8993ECED06DC}"/>
          </ac:picMkLst>
        </pc:picChg>
      </pc:sldChg>
      <pc:sldChg chg="addSp modSp new mod">
        <pc:chgData name="Mujjabi, Christopher" userId="36f45741-75b2-4784-ab4f-89d61593cd31" providerId="ADAL" clId="{4F40B0AC-C2C4-4C4A-A156-125D28B93312}" dt="2025-02-13T16:21:38.823" v="3431" actId="14100"/>
        <pc:sldMkLst>
          <pc:docMk/>
          <pc:sldMk cId="1839958191" sldId="265"/>
        </pc:sldMkLst>
        <pc:picChg chg="add mod">
          <ac:chgData name="Mujjabi, Christopher" userId="36f45741-75b2-4784-ab4f-89d61593cd31" providerId="ADAL" clId="{4F40B0AC-C2C4-4C4A-A156-125D28B93312}" dt="2025-02-13T16:21:38.823" v="3431" actId="14100"/>
          <ac:picMkLst>
            <pc:docMk/>
            <pc:sldMk cId="1839958191" sldId="265"/>
            <ac:picMk id="2" creationId="{6B5882D2-14D6-FC4B-5BBB-68BAF88819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F503-F941-9453-31FD-1AFD1036A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6CF61-B325-B28E-A70D-8678891C4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14696-9C48-B709-2BD6-D10164C0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AC5F-1BA0-4B50-8777-E2FD7A1E8DF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4FB27-7FBD-1130-B564-12E37091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733C-CA80-C6AB-CC2A-10BEE9C1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BDEA-463B-407E-BBA4-90115212D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0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BF57-C97C-8068-05B9-A3FAC64D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E8EAE-D3E0-5127-468B-E651C1679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954D-6A18-C6FA-0C61-0A3B365F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AC5F-1BA0-4B50-8777-E2FD7A1E8DF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8DBDE-FBDA-A0DB-10D0-740940B0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40D0F-5F13-B0ED-DB4E-22EA9225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BDEA-463B-407E-BBA4-90115212D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0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D6581-9582-6935-54D1-D18E7A162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E46CA-9BC7-238C-7C5F-32C55B7E9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5D0AF-3D32-008B-069A-AB786258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AC5F-1BA0-4B50-8777-E2FD7A1E8DF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A779A-0DBD-A0EC-6CC6-A31E1CF8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7FF5B-6F88-5054-0435-2DB50580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BDEA-463B-407E-BBA4-90115212D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D8E0-42BE-BB94-DEEB-875BAB12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C9CE8-16CD-4349-1334-E29F83DB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DFDD0-7A13-28A8-8B18-8E04FB20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AC5F-1BA0-4B50-8777-E2FD7A1E8DF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D68F-6DA3-585E-275C-812326BB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483DD-91BC-2112-C1AE-F71A60EB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BDEA-463B-407E-BBA4-90115212D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5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0D59-038B-503B-525D-E08C8155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C6586-53EA-184F-9E34-D1793255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E3927-113B-7F93-59A3-2A4BE969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AC5F-1BA0-4B50-8777-E2FD7A1E8DF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1696A-904D-6AAE-54C8-A5A85EFF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13A9-DEBC-B41A-E005-6374CB88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BDEA-463B-407E-BBA4-90115212D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9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867E-6CB8-29EB-5195-4108FF72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F4FE-C29E-B95E-357C-67AC7833D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B497B-50E7-AF79-9220-FAA200EFE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8EDE2-70FF-F937-9D1E-B050A9E9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AC5F-1BA0-4B50-8777-E2FD7A1E8DF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AE142-1831-9ABB-7607-11D4E264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D9DEB-AB6D-6C32-EA22-EB74C7A9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BDEA-463B-407E-BBA4-90115212D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4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DB98-4482-C681-19DE-632E7D7B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E1AA7-8D9C-ADA7-5BC0-EBD1D059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B4042-61B0-4AFF-4EFC-3D9183490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0E2CE-9E30-BECA-7638-09B9550B0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5C478-D2A2-BBF7-30F1-6AD65A734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4B2D8-C1CE-4378-9901-BFA3F04A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AC5F-1BA0-4B50-8777-E2FD7A1E8DF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289E4-7D86-8D81-4378-042B995F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637DC-BF17-E925-F989-427956B5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BDEA-463B-407E-BBA4-90115212D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9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B204-E1D4-1110-0000-286E8778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2FDC6-6B2E-2743-AAED-B9AB16ED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AC5F-1BA0-4B50-8777-E2FD7A1E8DF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10FAB-0A6B-E9E6-62BA-593DA7A4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110CD-9745-E9D4-12EF-99C82B01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BDEA-463B-407E-BBA4-90115212D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6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0B376-09DD-0ABE-A4F1-B458F472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AC5F-1BA0-4B50-8777-E2FD7A1E8DF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9DD04-39A0-EF50-5B39-C37AF8B6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5D078-8B6C-EC81-D910-FF88694D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BDEA-463B-407E-BBA4-90115212D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1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718C-E04B-0099-A6AB-0755C765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8F82E-E4C1-DB76-28E4-ACF5E039D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FC41C-C39E-3B8D-18FC-049F197D2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B9CB0-A13D-74D4-8368-1823D19A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AC5F-1BA0-4B50-8777-E2FD7A1E8DF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F218F-F9BF-9B04-6704-21766F68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E5FE2-D751-09F0-1F4A-338E1B03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BDEA-463B-407E-BBA4-90115212D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8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17AA-A2D4-8C1B-182A-62C5FC84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F4C74-09A5-2E91-95F1-6137B84B9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67980-DD0C-6CF0-CEF4-8CF7BCB26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895C3-BD17-C0D1-8B6C-EEA9E628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AC5F-1BA0-4B50-8777-E2FD7A1E8DF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75199-F61A-E114-969D-47B6C7DD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6D17A-0055-D00A-8C2E-79C1A638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BDEA-463B-407E-BBA4-90115212D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9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FF1BB-9EE7-971A-DBFC-A9D61970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42D5B-6466-5C31-3EBE-677392526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26E44-9BFC-E5BA-5B9F-CDF6B1EE3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AC5F-1BA0-4B50-8777-E2FD7A1E8DF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4FFF-FDA4-ED9A-0253-31115E045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3CD82-55D0-50CD-DD74-442D506B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BBDEA-463B-407E-BBA4-90115212D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1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AA21-FA04-CA3D-C744-B13707C2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750"/>
            <a:ext cx="9144000" cy="1113225"/>
          </a:xfrm>
        </p:spPr>
        <p:txBody>
          <a:bodyPr/>
          <a:lstStyle/>
          <a:p>
            <a:r>
              <a:rPr lang="en-US" b="1" dirty="0"/>
              <a:t>COOP Project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2E2EB-3017-BF76-A206-546B5C731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761" y="5051392"/>
            <a:ext cx="9144000" cy="1655762"/>
          </a:xfrm>
        </p:spPr>
        <p:txBody>
          <a:bodyPr/>
          <a:lstStyle/>
          <a:p>
            <a:r>
              <a:rPr lang="en-US" b="1" dirty="0"/>
              <a:t>Data Review, Analysis and Publications</a:t>
            </a:r>
          </a:p>
          <a:p>
            <a:endParaRPr lang="en-US" dirty="0"/>
          </a:p>
          <a:p>
            <a:r>
              <a:rPr lang="en-US" b="1" dirty="0"/>
              <a:t>2/13/2025</a:t>
            </a:r>
          </a:p>
        </p:txBody>
      </p:sp>
      <p:pic>
        <p:nvPicPr>
          <p:cNvPr id="1026" name="Picture 2" descr="Applied Data Science 101: Major ...">
            <a:extLst>
              <a:ext uri="{FF2B5EF4-FFF2-40B4-BE49-F238E27FC236}">
                <a16:creationId xmlns:a16="http://schemas.microsoft.com/office/drawing/2014/main" id="{64151987-E843-549C-AC1C-86D68F6F1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94" y="1287347"/>
            <a:ext cx="5829741" cy="36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05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4584D2-D948-D4FC-07B7-90456538FDD4}"/>
              </a:ext>
            </a:extLst>
          </p:cNvPr>
          <p:cNvSpPr txBox="1"/>
          <p:nvPr/>
        </p:nvSpPr>
        <p:spPr>
          <a:xfrm>
            <a:off x="4032606" y="0"/>
            <a:ext cx="264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E84F7-0EDD-39B6-0C3E-71EE09CEAEA4}"/>
              </a:ext>
            </a:extLst>
          </p:cNvPr>
          <p:cNvSpPr txBox="1"/>
          <p:nvPr/>
        </p:nvSpPr>
        <p:spPr>
          <a:xfrm>
            <a:off x="700891" y="677778"/>
            <a:ext cx="5942924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Coop Yield Trials</a:t>
            </a:r>
          </a:p>
          <a:p>
            <a:endParaRPr lang="en-US" dirty="0"/>
          </a:p>
          <a:p>
            <a:r>
              <a:rPr lang="en-US" b="1" dirty="0"/>
              <a:t>2022 – 94 Hybrids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5 locations in Iowa (KYS02, CRL06, </a:t>
            </a:r>
            <a:r>
              <a:rPr lang="en-US" sz="1600" dirty="0" err="1"/>
              <a:t>BRKAb</a:t>
            </a:r>
            <a:r>
              <a:rPr lang="en-US" sz="1600" dirty="0"/>
              <a:t>, CRW14 and MRSE)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2 Reps in 4 Locs and 3 Reps in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USDA 3Way Crosses, UIUC Hybrids and Checks</a:t>
            </a:r>
          </a:p>
          <a:p>
            <a:endParaRPr lang="en-US" dirty="0"/>
          </a:p>
          <a:p>
            <a:r>
              <a:rPr lang="en-US" b="1" dirty="0"/>
              <a:t>2023 and 2024 – 240 Hybrids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2 Locations in Iowa (MRSC and BRKB)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1 Location in Urbana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Testcrosses of BS39-derived DH 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GEM Hybrids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UIUC Hybrids and 3Ways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Kitale population Testcrosses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6 Commercial organic checks (BR, PH, VK)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Agronomic traits and grain quality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Spectral data (950 to 1650 Wavelength) 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10E37-94F1-F4B8-54BD-E59052C00FD1}"/>
              </a:ext>
            </a:extLst>
          </p:cNvPr>
          <p:cNvSpPr txBox="1"/>
          <p:nvPr/>
        </p:nvSpPr>
        <p:spPr>
          <a:xfrm>
            <a:off x="7255346" y="900200"/>
            <a:ext cx="4235763" cy="4991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/>
              <a:t>Illinois Yield Trials (2021 – 2024)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185 hybrids 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ExPVP recombinant inbred (UIUC)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Organic hybrids (Mandaamin - WI)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Conventional hybrids (Montgomery) 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Kitale population Testcrosses 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Hybrids from ISU breeding programs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Three-way hybrids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High-impact hybrids from (G2F)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Ten commercial organic checks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8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FD91FF-E5DE-4335-58CB-56923653796D}"/>
              </a:ext>
            </a:extLst>
          </p:cNvPr>
          <p:cNvSpPr txBox="1"/>
          <p:nvPr/>
        </p:nvSpPr>
        <p:spPr>
          <a:xfrm>
            <a:off x="2969741" y="295492"/>
            <a:ext cx="5210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Genotypic Data (SGS Genotyping) </a:t>
            </a:r>
          </a:p>
          <a:p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C743F-171A-1E14-10BC-CE60829894A3}"/>
              </a:ext>
            </a:extLst>
          </p:cNvPr>
          <p:cNvSpPr txBox="1"/>
          <p:nvPr/>
        </p:nvSpPr>
        <p:spPr>
          <a:xfrm>
            <a:off x="440356" y="1241224"/>
            <a:ext cx="5486400" cy="391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sz="1600" dirty="0"/>
              <a:t>9K SNP Markers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24K for 94 samples in 2021 (9k common)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These were merged with the rest of the samples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Total of 1455 Samples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DH-Facility: 562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 UIUC: 765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 USDA: 128 </a:t>
            </a:r>
          </a:p>
          <a:p>
            <a:pPr lvl="1"/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Most pedigrees for USDA samples are unknown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All data was processed and merged in one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Stored in “Genotypic-data” folder on Box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Added a text file for description of any changes made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37235-B430-6C3D-3796-2054D5803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79" b="28992"/>
          <a:stretch/>
        </p:blipFill>
        <p:spPr>
          <a:xfrm>
            <a:off x="5768208" y="1490285"/>
            <a:ext cx="5653294" cy="26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8BEA55-3F03-C704-EF01-45B80584FD23}"/>
              </a:ext>
            </a:extLst>
          </p:cNvPr>
          <p:cNvSpPr txBox="1"/>
          <p:nvPr/>
        </p:nvSpPr>
        <p:spPr>
          <a:xfrm>
            <a:off x="3579341" y="81677"/>
            <a:ext cx="5210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Yield Summary</a:t>
            </a:r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BBAA2-CD59-F5DD-9912-7DC09CF2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9" y="1230256"/>
            <a:ext cx="5056121" cy="5043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CE183E-E67D-6948-A057-8993ECED0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556" y="970946"/>
            <a:ext cx="5457464" cy="54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8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4D3DB8-550E-D4AF-ACDB-AE5AA715EC7C}"/>
              </a:ext>
            </a:extLst>
          </p:cNvPr>
          <p:cNvGrpSpPr/>
          <p:nvPr/>
        </p:nvGrpSpPr>
        <p:grpSpPr>
          <a:xfrm>
            <a:off x="1727200" y="451536"/>
            <a:ext cx="6124575" cy="5803541"/>
            <a:chOff x="2217063" y="333375"/>
            <a:chExt cx="6124575" cy="580354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C148C26-1B7B-B9A0-CF2F-3DD4578C32C6}"/>
                </a:ext>
              </a:extLst>
            </p:cNvPr>
            <p:cNvGrpSpPr/>
            <p:nvPr/>
          </p:nvGrpSpPr>
          <p:grpSpPr>
            <a:xfrm>
              <a:off x="2217063" y="333375"/>
              <a:ext cx="6124575" cy="5803541"/>
              <a:chOff x="2217063" y="333375"/>
              <a:chExt cx="6124575" cy="580354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DD452C8-6879-A106-987D-78984DA2DE98}"/>
                  </a:ext>
                </a:extLst>
              </p:cNvPr>
              <p:cNvGrpSpPr/>
              <p:nvPr/>
            </p:nvGrpSpPr>
            <p:grpSpPr>
              <a:xfrm>
                <a:off x="2217063" y="333375"/>
                <a:ext cx="6124575" cy="5798337"/>
                <a:chOff x="2217063" y="333375"/>
                <a:chExt cx="6124575" cy="5798337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041CA07D-186F-8BC7-C57D-F42D24E8582E}"/>
                    </a:ext>
                  </a:extLst>
                </p:cNvPr>
                <p:cNvGrpSpPr/>
                <p:nvPr/>
              </p:nvGrpSpPr>
              <p:grpSpPr>
                <a:xfrm>
                  <a:off x="2217063" y="333375"/>
                  <a:ext cx="6124575" cy="4943475"/>
                  <a:chOff x="254913" y="190500"/>
                  <a:chExt cx="6124575" cy="4943475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291090DB-8E69-96CA-C2D5-43435BFEAD00}"/>
                      </a:ext>
                    </a:extLst>
                  </p:cNvPr>
                  <p:cNvGrpSpPr/>
                  <p:nvPr/>
                </p:nvGrpSpPr>
                <p:grpSpPr>
                  <a:xfrm>
                    <a:off x="254913" y="190500"/>
                    <a:ext cx="6124575" cy="4943475"/>
                    <a:chOff x="254913" y="190500"/>
                    <a:chExt cx="6124575" cy="4943475"/>
                  </a:xfrm>
                </p:grpSpPr>
                <p:pic>
                  <p:nvPicPr>
                    <p:cNvPr id="21" name="Picture 20">
                      <a:extLst>
                        <a:ext uri="{FF2B5EF4-FFF2-40B4-BE49-F238E27FC236}">
                          <a16:creationId xmlns:a16="http://schemas.microsoft.com/office/drawing/2014/main" id="{6A8DEAB0-6401-AE2D-F787-7B079FCF397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b="12801"/>
                    <a:stretch/>
                  </p:blipFill>
                  <p:spPr>
                    <a:xfrm>
                      <a:off x="254913" y="190500"/>
                      <a:ext cx="6124575" cy="4943475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F9D1A79F-64D5-BC99-89C8-9DEBD1C74A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6456" y="581024"/>
                      <a:ext cx="881300" cy="4071939"/>
                      <a:chOff x="4506456" y="581024"/>
                      <a:chExt cx="881300" cy="4071939"/>
                    </a:xfrm>
                  </p:grpSpPr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90C47896-3393-0645-07F9-1A31155B26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44214" y="581024"/>
                        <a:ext cx="828675" cy="14043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4EB8B8A7-C869-4747-C981-4A4742E912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06456" y="2046694"/>
                        <a:ext cx="828675" cy="14043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2F5305B2-2C06-CA88-1D99-160A27C2F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59081" y="3521890"/>
                        <a:ext cx="828675" cy="208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1C43C53D-3A9A-FC8A-2D0D-65CCE72835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74008" y="3635528"/>
                        <a:ext cx="204223" cy="10174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8EAAF769-4928-BBEB-2DF4-6DA9F7129205}"/>
                      </a:ext>
                    </a:extLst>
                  </p:cNvPr>
                  <p:cNvGrpSpPr/>
                  <p:nvPr/>
                </p:nvGrpSpPr>
                <p:grpSpPr>
                  <a:xfrm>
                    <a:off x="5142361" y="4023282"/>
                    <a:ext cx="809715" cy="617233"/>
                    <a:chOff x="5983873" y="4871228"/>
                    <a:chExt cx="809715" cy="617233"/>
                  </a:xfrm>
                  <a:solidFill>
                    <a:schemeClr val="bg1"/>
                  </a:solidFill>
                </p:grpSpPr>
                <p:pic>
                  <p:nvPicPr>
                    <p:cNvPr id="19" name="Picture 18">
                      <a:extLst>
                        <a:ext uri="{FF2B5EF4-FFF2-40B4-BE49-F238E27FC236}">
                          <a16:creationId xmlns:a16="http://schemas.microsoft.com/office/drawing/2014/main" id="{2C727361-EB90-DB45-30C8-B5117B06A83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t="43393" r="51037" b="31224"/>
                    <a:stretch/>
                  </p:blipFill>
                  <p:spPr>
                    <a:xfrm>
                      <a:off x="5986945" y="4991724"/>
                      <a:ext cx="613879" cy="496737"/>
                    </a:xfrm>
                    <a:prstGeom prst="rect">
                      <a:avLst/>
                    </a:prstGeom>
                    <a:grpFill/>
                  </p:spPr>
                </p:pic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F6F0F7ED-7454-F074-F5C2-98A38F0451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83873" y="4871228"/>
                      <a:ext cx="80971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ISU174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CBB75F67-AC49-FA36-DD46-871BDD1052DA}"/>
                      </a:ext>
                    </a:extLst>
                  </p:cNvPr>
                  <p:cNvGrpSpPr/>
                  <p:nvPr/>
                </p:nvGrpSpPr>
                <p:grpSpPr>
                  <a:xfrm>
                    <a:off x="4489474" y="3057527"/>
                    <a:ext cx="843587" cy="753259"/>
                    <a:chOff x="10667167" y="1134851"/>
                    <a:chExt cx="843587" cy="753259"/>
                  </a:xfrm>
                </p:grpSpPr>
                <p:pic>
                  <p:nvPicPr>
                    <p:cNvPr id="17" name="Picture 16">
                      <a:extLst>
                        <a:ext uri="{FF2B5EF4-FFF2-40B4-BE49-F238E27FC236}">
                          <a16:creationId xmlns:a16="http://schemas.microsoft.com/office/drawing/2014/main" id="{18195E8E-5B68-057D-083A-44D290C4838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-1" t="70319" r="43116" b="4283"/>
                    <a:stretch/>
                  </p:blipFill>
                  <p:spPr>
                    <a:xfrm>
                      <a:off x="10673655" y="1180368"/>
                      <a:ext cx="630367" cy="70774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9E34AA46-05A4-2D30-2258-92CCE23ACA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67167" y="1134851"/>
                      <a:ext cx="8435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UIUC524</a:t>
                      </a:r>
                      <a:endParaRPr lang="en-US" sz="8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5246884D-E267-03C3-61D5-460AC4D272D4}"/>
                      </a:ext>
                    </a:extLst>
                  </p:cNvPr>
                  <p:cNvGrpSpPr/>
                  <p:nvPr/>
                </p:nvGrpSpPr>
                <p:grpSpPr>
                  <a:xfrm>
                    <a:off x="4980442" y="3287501"/>
                    <a:ext cx="843587" cy="753259"/>
                    <a:chOff x="10667167" y="1134851"/>
                    <a:chExt cx="843587" cy="753259"/>
                  </a:xfrm>
                </p:grpSpPr>
                <p:pic>
                  <p:nvPicPr>
                    <p:cNvPr id="15" name="Picture 14">
                      <a:extLst>
                        <a:ext uri="{FF2B5EF4-FFF2-40B4-BE49-F238E27FC236}">
                          <a16:creationId xmlns:a16="http://schemas.microsoft.com/office/drawing/2014/main" id="{D711D44F-96B6-9221-822D-B791B2C329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-1" t="70319" r="43116" b="4283"/>
                    <a:stretch/>
                  </p:blipFill>
                  <p:spPr>
                    <a:xfrm>
                      <a:off x="10673655" y="1180368"/>
                      <a:ext cx="630367" cy="70774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D8B4304-371B-8A31-23DE-2892E20F9C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67167" y="1134851"/>
                      <a:ext cx="8435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UIUC502</a:t>
                      </a:r>
                      <a:endParaRPr lang="en-US" sz="8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8" name="Right Brace 7">
                  <a:extLst>
                    <a:ext uri="{FF2B5EF4-FFF2-40B4-BE49-F238E27FC236}">
                      <a16:creationId xmlns:a16="http://schemas.microsoft.com/office/drawing/2014/main" id="{9EC21BCC-729F-F038-D94F-7F406E000E3D}"/>
                    </a:ext>
                  </a:extLst>
                </p:cNvPr>
                <p:cNvSpPr/>
                <p:nvPr/>
              </p:nvSpPr>
              <p:spPr>
                <a:xfrm rot="5400000">
                  <a:off x="6768478" y="5001311"/>
                  <a:ext cx="285750" cy="1402108"/>
                </a:xfrm>
                <a:prstGeom prst="rightBrac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DD6017-7A07-E046-1318-6C2D8F3F5649}"/>
                    </a:ext>
                  </a:extLst>
                </p:cNvPr>
                <p:cNvSpPr txBox="1"/>
                <p:nvPr/>
              </p:nvSpPr>
              <p:spPr>
                <a:xfrm>
                  <a:off x="6411693" y="5762380"/>
                  <a:ext cx="1047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</a:rPr>
                    <a:t>CHECKS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753FA26-6ACD-4A5E-2FF5-7E50B9F56FAC}"/>
                    </a:ext>
                  </a:extLst>
                </p:cNvPr>
                <p:cNvSpPr txBox="1"/>
                <p:nvPr/>
              </p:nvSpPr>
              <p:spPr>
                <a:xfrm>
                  <a:off x="6487314" y="5379890"/>
                  <a:ext cx="8477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</a:rPr>
                    <a:t>183.3</a:t>
                  </a:r>
                </a:p>
              </p:txBody>
            </p:sp>
          </p:grp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E31DC4C-E35A-2DCD-C879-2CC70C6DC2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539" y="5880862"/>
                <a:ext cx="2572735" cy="256054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4400D9-B313-8DAD-11C2-48D72659E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234" t="89645" r="9069" b="5315"/>
            <a:stretch/>
          </p:blipFill>
          <p:spPr>
            <a:xfrm>
              <a:off x="2905126" y="5196448"/>
              <a:ext cx="4881054" cy="285750"/>
            </a:xfrm>
            <a:prstGeom prst="rect">
              <a:avLst/>
            </a:prstGeom>
          </p:spPr>
        </p:pic>
      </p:grp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F0286BFF-4626-11B6-22AC-A64A3823BF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079899"/>
              </p:ext>
            </p:extLst>
          </p:nvPr>
        </p:nvGraphicFramePr>
        <p:xfrm>
          <a:off x="8683625" y="1584325"/>
          <a:ext cx="17811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781195" imgH="1676561" progId="Excel.Sheet.12">
                  <p:embed/>
                </p:oleObj>
              </mc:Choice>
              <mc:Fallback>
                <p:oleObj name="Worksheet" r:id="rId6" imgW="1781195" imgH="1676561" progId="Excel.Sheet.12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F0286BFF-4626-11B6-22AC-A64A3823BF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83625" y="1584325"/>
                        <a:ext cx="1781175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523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0BCC3C-390F-7FDA-E9FA-5F3CA1EBC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7" y="1020001"/>
            <a:ext cx="5667261" cy="50249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75D976-95C4-685B-D885-AADC884D1ABD}"/>
              </a:ext>
            </a:extLst>
          </p:cNvPr>
          <p:cNvSpPr txBox="1"/>
          <p:nvPr/>
        </p:nvSpPr>
        <p:spPr>
          <a:xfrm>
            <a:off x="4251001" y="112386"/>
            <a:ext cx="4085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Genetic Structure</a:t>
            </a:r>
          </a:p>
        </p:txBody>
      </p:sp>
      <p:pic>
        <p:nvPicPr>
          <p:cNvPr id="7" name="Picture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2B3EFFE4-67C2-0B3A-792A-8BBC70ADD6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7" t="3825" r="15250" b="2979"/>
          <a:stretch/>
        </p:blipFill>
        <p:spPr>
          <a:xfrm>
            <a:off x="6293893" y="635606"/>
            <a:ext cx="5854890" cy="521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9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B940DE-5D6F-C52C-785F-7FD7D95EB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3"/>
          <a:stretch/>
        </p:blipFill>
        <p:spPr>
          <a:xfrm>
            <a:off x="1876345" y="768823"/>
            <a:ext cx="7716060" cy="59436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2AB2BD-715D-AA1A-4811-C727A0160826}"/>
              </a:ext>
            </a:extLst>
          </p:cNvPr>
          <p:cNvSpPr txBox="1"/>
          <p:nvPr/>
        </p:nvSpPr>
        <p:spPr>
          <a:xfrm>
            <a:off x="3923455" y="71443"/>
            <a:ext cx="519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Relatedness Across Programs</a:t>
            </a:r>
          </a:p>
        </p:txBody>
      </p:sp>
    </p:spTree>
    <p:extLst>
      <p:ext uri="{BB962C8B-B14F-4D97-AF65-F5344CB8AC3E}">
        <p14:creationId xmlns:p14="http://schemas.microsoft.com/office/powerpoint/2010/main" val="52265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8F288-4A62-9E52-E50E-6F02E2FA4F3A}"/>
              </a:ext>
            </a:extLst>
          </p:cNvPr>
          <p:cNvSpPr txBox="1"/>
          <p:nvPr/>
        </p:nvSpPr>
        <p:spPr>
          <a:xfrm>
            <a:off x="3923455" y="71443"/>
            <a:ext cx="519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Publication Plans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0A0EE-F8C9-A4D5-F857-2504984FA9D3}"/>
              </a:ext>
            </a:extLst>
          </p:cNvPr>
          <p:cNvSpPr txBox="1"/>
          <p:nvPr/>
        </p:nvSpPr>
        <p:spPr>
          <a:xfrm>
            <a:off x="820465" y="863127"/>
            <a:ext cx="101266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Analysis of genetic diversity within and across programs</a:t>
            </a:r>
          </a:p>
          <a:p>
            <a:r>
              <a:rPr lang="en-US" dirty="0"/>
              <a:t>        - Population Structure analysis within and across programs</a:t>
            </a:r>
          </a:p>
          <a:p>
            <a:r>
              <a:rPr lang="en-US" dirty="0"/>
              <a:t>        -  FST (genetic differentiation) between original and new germplasm and across programs</a:t>
            </a:r>
          </a:p>
          <a:p>
            <a:r>
              <a:rPr lang="en-US" dirty="0"/>
              <a:t>        -  Allelic diversity contributed by introgression of exotic material (BS39 and Kitale synthetics)</a:t>
            </a:r>
          </a:p>
          <a:p>
            <a:endParaRPr lang="en-US" dirty="0"/>
          </a:p>
          <a:p>
            <a:r>
              <a:rPr lang="en-US" dirty="0"/>
              <a:t>2. Genomic Prediction </a:t>
            </a:r>
          </a:p>
          <a:p>
            <a:r>
              <a:rPr lang="en-US" dirty="0"/>
              <a:t>      - Particularly use 2023 and 2024 BS39 Testcrosses tested across multiple locations</a:t>
            </a:r>
          </a:p>
          <a:p>
            <a:r>
              <a:rPr lang="en-US" dirty="0"/>
              <a:t>      - Predict GCAs of new DH lines in different programs with BS39 background</a:t>
            </a:r>
          </a:p>
          <a:p>
            <a:r>
              <a:rPr lang="en-US" dirty="0"/>
              <a:t>      - Use new BS39  DH testcrosses as Validation set </a:t>
            </a:r>
          </a:p>
          <a:p>
            <a:r>
              <a:rPr lang="en-US" dirty="0"/>
              <a:t>      - Use model to identify best and worst and test them this summer (~800 test crosses created last year)</a:t>
            </a:r>
          </a:p>
          <a:p>
            <a:endParaRPr lang="en-US" dirty="0"/>
          </a:p>
          <a:p>
            <a:r>
              <a:rPr lang="en-US" dirty="0"/>
              <a:t>3. Phenomic Prediction </a:t>
            </a:r>
          </a:p>
          <a:p>
            <a:r>
              <a:rPr lang="en-US" dirty="0"/>
              <a:t>     - Use spectral data in place of marker data to estimate kinship </a:t>
            </a:r>
          </a:p>
          <a:p>
            <a:r>
              <a:rPr lang="en-US" dirty="0"/>
              <a:t>     - Use this matrix in prediction of performance in different environments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b="1" dirty="0"/>
              <a:t>QUE MAS????</a:t>
            </a:r>
          </a:p>
        </p:txBody>
      </p:sp>
    </p:spTree>
    <p:extLst>
      <p:ext uri="{BB962C8B-B14F-4D97-AF65-F5344CB8AC3E}">
        <p14:creationId xmlns:p14="http://schemas.microsoft.com/office/powerpoint/2010/main" val="248668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5882D2-14D6-FC4B-5BBB-68BAF8881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8" b="22845"/>
          <a:stretch/>
        </p:blipFill>
        <p:spPr>
          <a:xfrm>
            <a:off x="1657350" y="401730"/>
            <a:ext cx="7087999" cy="645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5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3033c6-850d-4082-a86a-0d1cef7ddc1b" xsi:nil="true"/>
    <lcf76f155ced4ddcb4097134ff3c332f xmlns="f7861a92-94f5-49ee-9de7-97ce60660b0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0089CC027E794F972C72379E483499" ma:contentTypeVersion="16" ma:contentTypeDescription="Create a new document." ma:contentTypeScope="" ma:versionID="ed5cbf7c1ff1b7962a3ed16ca291e244">
  <xsd:schema xmlns:xsd="http://www.w3.org/2001/XMLSchema" xmlns:xs="http://www.w3.org/2001/XMLSchema" xmlns:p="http://schemas.microsoft.com/office/2006/metadata/properties" xmlns:ns2="f7861a92-94f5-49ee-9de7-97ce60660b0d" xmlns:ns3="1c3033c6-850d-4082-a86a-0d1cef7ddc1b" targetNamespace="http://schemas.microsoft.com/office/2006/metadata/properties" ma:root="true" ma:fieldsID="23fc3f81d56f980a8d7fb20c7d826214" ns2:_="" ns3:_="">
    <xsd:import namespace="f7861a92-94f5-49ee-9de7-97ce60660b0d"/>
    <xsd:import namespace="1c3033c6-850d-4082-a86a-0d1cef7ddc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61a92-94f5-49ee-9de7-97ce60660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76e6ad8-52fe-412f-a0b9-03ea580b629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033c6-850d-4082-a86a-0d1cef7ddc1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ae0c74f8-d43c-429b-ba18-2a1801771a15}" ma:internalName="TaxCatchAll" ma:showField="CatchAllData" ma:web="1c3033c6-850d-4082-a86a-0d1cef7ddc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CA898A-C7EB-434A-9ED7-3E6B6BA70D72}">
  <ds:schemaRefs>
    <ds:schemaRef ds:uri="http://schemas.microsoft.com/office/2006/metadata/properties"/>
    <ds:schemaRef ds:uri="http://schemas.microsoft.com/office/infopath/2007/PartnerControls"/>
    <ds:schemaRef ds:uri="1c3033c6-850d-4082-a86a-0d1cef7ddc1b"/>
    <ds:schemaRef ds:uri="f7861a92-94f5-49ee-9de7-97ce60660b0d"/>
  </ds:schemaRefs>
</ds:datastoreItem>
</file>

<file path=customXml/itemProps2.xml><?xml version="1.0" encoding="utf-8"?>
<ds:datastoreItem xmlns:ds="http://schemas.openxmlformats.org/officeDocument/2006/customXml" ds:itemID="{6E32E014-C04C-4DD4-A33C-5DFADF11E3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7D21D4-20D5-454D-BAD3-2FB33DD24A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861a92-94f5-49ee-9de7-97ce60660b0d"/>
    <ds:schemaRef ds:uri="1c3033c6-850d-4082-a86a-0d1cef7ddc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396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Worksheet</vt:lpstr>
      <vt:lpstr>COOP Project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 Project Meeting</dc:title>
  <dc:creator>Mujjabi, Christopher</dc:creator>
  <cp:lastModifiedBy>Mujjabi, Christopher</cp:lastModifiedBy>
  <cp:revision>1</cp:revision>
  <dcterms:created xsi:type="dcterms:W3CDTF">2025-02-13T07:02:05Z</dcterms:created>
  <dcterms:modified xsi:type="dcterms:W3CDTF">2025-02-13T16:21:39Z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0x010100B30089CC027E794F972C72379E483499</vt:lpwstr>
  </property>
  <property fmtid="{D5CDD505-2E9C-101B-9397-08002B2CF9AE}" pid="3" name="MediaServiceImageTags">
    <vt:lpwstr/>
  </property>
</Properties>
</file>