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rvo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Roboto Condensed Light"/>
      <p:regular r:id="rId26"/>
      <p:bold r:id="rId27"/>
      <p:italic r:id="rId28"/>
      <p:boldItalic r:id="rId29"/>
    </p:embeddedFont>
    <p:embeddedFont>
      <p:font typeface="Spectral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or/vVmYyt095LjNa7ChYNON1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CE06F-4D17-49B6-B39F-45AB7169A0F8}">
  <a:tblStyle styleId="{6B5CE06F-4D17-49B6-B39F-45AB7169A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Arvo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RobotoCondensedLight-italic.fntdata"/><Relationship Id="rId27" Type="http://schemas.openxmlformats.org/officeDocument/2006/relationships/font" Target="fonts/RobotoCondensed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Light-bold.fntdata"/><Relationship Id="rId30" Type="http://schemas.openxmlformats.org/officeDocument/2006/relationships/font" Target="fonts/SpectralLight-regular.fntdata"/><Relationship Id="rId11" Type="http://schemas.openxmlformats.org/officeDocument/2006/relationships/slide" Target="slides/slide6.xml"/><Relationship Id="rId33" Type="http://schemas.openxmlformats.org/officeDocument/2006/relationships/font" Target="fonts/Spectral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rvo-bold.fntdata"/><Relationship Id="rId1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4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1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1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1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1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1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6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6" name="Google Shape;46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/>
            </a:br>
            <a:r>
              <a:rPr i="1" lang="en-US"/>
              <a:t>SMART PARKING</a:t>
            </a:r>
            <a:br>
              <a:rPr lang="en-US"/>
            </a:b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7481711" y="4620280"/>
            <a:ext cx="24045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Profesor: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Mujo Hodžić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481711" y="2684947"/>
            <a:ext cx="1953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Članovi: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Zijad Doglod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Nejra Rizvić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Mujo Kalabuzić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Muhamed Haseljić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Samed Sarajčić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Ajdin Bukvić</a:t>
            </a:r>
            <a:r>
              <a:rPr b="0" i="0" lang="en-US" sz="1400" u="none" cap="none" strike="noStrike">
                <a:solidFill>
                  <a:srgbClr val="000000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ER DIJAGRAM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1" name="Google Shape;251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52" name="Google Shape;252;p10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53" name="Google Shape;253;p1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213" y="1335225"/>
            <a:ext cx="5485575" cy="38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ZAKLJUČAK</a:t>
            </a:r>
            <a:endParaRPr i="1"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76" name="Google Shape;276;p1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1"/>
          <p:cNvSpPr txBox="1"/>
          <p:nvPr>
            <p:ph idx="1" type="body"/>
          </p:nvPr>
        </p:nvSpPr>
        <p:spPr>
          <a:xfrm>
            <a:off x="0" y="2010196"/>
            <a:ext cx="6242756" cy="25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Rezultati analize i dizajna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Primjena i perspektiva projekta (primjeri)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Ideje i planovi za budući razvoj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Prednosti i nedostaci (SWOT analiza)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Prikaz okvirnog izgleda aplikacije u Figmi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mart Parking Sensors – The MILL" id="291" name="Google Shape;291;p1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11"/>
          <p:cNvGraphicFramePr/>
          <p:nvPr/>
        </p:nvGraphicFramePr>
        <p:xfrm>
          <a:off x="4077075" y="1388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{6B5CE06F-4D17-49B6-B39F-45AB7169A0F8}</a:tableStyleId>
              </a:tblPr>
              <a:tblGrid>
                <a:gridCol w="2459650"/>
                <a:gridCol w="2459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SNAGE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SLABOSTI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5800"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Odvijanje u realtime-u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Podrška za web i mobilnu aplikaciju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Besplatna aplikacija za korisnike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Brza pretraga i pregled parkinga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Jednostavnost i intuitivnost</a:t>
                      </a:r>
                      <a:endParaRPr sz="900"/>
                    </a:p>
                  </a:txBody>
                  <a:tcPr marT="91425" marB="91425" marR="7417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Cijena početnih ulaganja u opremu</a:t>
                      </a:r>
                      <a:endParaRPr sz="900"/>
                    </a:p>
                    <a:p>
                      <a:pPr indent="-2857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Moguća kašnjenja prilikom odziva</a:t>
                      </a:r>
                      <a:endParaRPr sz="900"/>
                    </a:p>
                    <a:p>
                      <a:pPr indent="-2857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Optimizacija gotovih open source rješenja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ŠANSE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PRIJETNJE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19175"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Mogućnost lahke nadogradnje s novim idejama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Zarada za vlasnika aplikacije od reklamiranja drugih parkinga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Proširenje postojećih i dodavanje novih parkinga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Kvarovi i smetnje na opremi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Sigurnosni propusti prilikom korištenja administratorskih računa i dodjeljenih uloga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8" name="Google Shape;298;p12"/>
          <p:cNvSpPr txBox="1"/>
          <p:nvPr>
            <p:ph idx="4294967295" type="ctrTitle"/>
          </p:nvPr>
        </p:nvSpPr>
        <p:spPr>
          <a:xfrm>
            <a:off x="1805550" y="2356700"/>
            <a:ext cx="5532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b="1" i="0" lang="en-US" sz="5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HVALA NA PAŽNJI!</a:t>
            </a:r>
            <a:endParaRPr b="1" i="0" sz="50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 rot="-5400000">
            <a:off x="-1492556" y="2625211"/>
            <a:ext cx="32928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87AAA"/>
                </a:solidFill>
                <a:latin typeface="Arial"/>
                <a:ea typeface="Arial"/>
                <a:cs typeface="Arial"/>
                <a:sym typeface="Arial"/>
              </a:rPr>
              <a:t>PTF - ANALIZA I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587AAA"/>
                </a:solidFill>
                <a:latin typeface="Arial"/>
                <a:ea typeface="Arial"/>
                <a:cs typeface="Arial"/>
                <a:sym typeface="Arial"/>
              </a:rPr>
              <a:t>DIZAJN SOFTVERA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>
            <p:ph idx="12" type="sldNum"/>
          </p:nvPr>
        </p:nvSpPr>
        <p:spPr>
          <a:xfrm>
            <a:off x="47450" y="194300"/>
            <a:ext cx="1213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01" name="Google Shape;3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500" y="100250"/>
            <a:ext cx="2893499" cy="21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2466" y="1591982"/>
            <a:ext cx="73056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Uvod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slučajeva upotrebe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klasa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sekvenci - Upravljanje parkingom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sekvenci - Interakcija korisnika sa aplikacijom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komponenti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Dijagram raspoređivanja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ER dijagram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31D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Zaključak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2F3842"/>
              </a:solidFill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SADRŽAJ</a:t>
            </a:r>
            <a:endParaRPr i="1"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7" name="Google Shape;77;p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arking App Development: From A To Z Guide | OpenGeeksLab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794" y="196287"/>
            <a:ext cx="204420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UVOD</a:t>
            </a:r>
            <a:endParaRPr i="1"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92" name="Google Shape;92;p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ome EN New - PARK NOW Germany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3975" y="1388533"/>
            <a:ext cx="2829469" cy="225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0" y="2010196"/>
            <a:ext cx="5886450" cy="1940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2F3E5A"/>
                </a:solidFill>
                <a:latin typeface="Arial"/>
                <a:ea typeface="Arial"/>
                <a:cs typeface="Arial"/>
                <a:sym typeface="Arial"/>
              </a:rPr>
              <a:t>Pametno rješenje koje otkriva dostupnost parking mjesta u realnom vremenu, pomažući pri bržem parkiranju na ulici u gradovima i u parking garažama ili površinskim parkiralištima kao što su u trgovačkim centrima, željezničkim stanicama i drugim mjestima, sveobuhvatno daje naš projekat pod nazivom „Smart Parking“.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SLUČAJEVA UPOTREBE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15" name="Google Shape;115;p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600" y="1336900"/>
            <a:ext cx="7659100" cy="38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KLASA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37" name="Google Shape;137;p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38" name="Google Shape;138;p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788" y="1427735"/>
            <a:ext cx="8390424" cy="347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702593" y="411013"/>
            <a:ext cx="5996082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SEKVENCI – UPRAVLJANJE PARKING MJESTIMA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61" name="Google Shape;161;p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382" y="1385422"/>
            <a:ext cx="7505236" cy="356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814274" y="392575"/>
            <a:ext cx="6329476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SEKVENCI – INTERAKCIJA KORISNIKA SA 			APLIKACIJOM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84" name="Google Shape;184;p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55" y="1359068"/>
            <a:ext cx="8224051" cy="369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KOMPONENTI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06" name="Google Shape;206;p8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7" name="Google Shape;207;p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50" y="1850950"/>
            <a:ext cx="7719908" cy="266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DIJAGRAM RASPOREĐIVANJA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SMART PARKING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30" name="Google Shape;230;p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1" y="4126912"/>
            <a:ext cx="264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538" y="1391342"/>
            <a:ext cx="7262924" cy="356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