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  <p:sldMasterId id="2147483709" r:id="rId3"/>
  </p:sldMasterIdLst>
  <p:notesMasterIdLst>
    <p:notesMasterId r:id="rId11"/>
  </p:notesMasterIdLst>
  <p:sldIdLst>
    <p:sldId id="256" r:id="rId4"/>
    <p:sldId id="257" r:id="rId5"/>
    <p:sldId id="258" r:id="rId6"/>
    <p:sldId id="260" r:id="rId7"/>
    <p:sldId id="261" r:id="rId8"/>
    <p:sldId id="271" r:id="rId9"/>
    <p:sldId id="259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Barlow Semi Condensed SemiBold" panose="00000706000000000000" pitchFamily="2" charset="0"/>
      <p:regular r:id="rId20"/>
      <p:bold r:id="rId21"/>
      <p:italic r:id="rId22"/>
      <p:boldItalic r:id="rId23"/>
    </p:embeddedFont>
    <p:embeddedFont>
      <p:font typeface="Fjalla One" panose="02000506040000020004" pitchFamily="2" charset="0"/>
      <p:regular r:id="rId24"/>
    </p:embeddedFont>
    <p:embeddedFont>
      <p:font typeface="Roboto Condensed Light" panose="020B0604020202020204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20a4c43a8f4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2" name="Google Shape;2612;g20a4c43a8f4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20a4c43a8f4_2_2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9" name="Google Shape;2619;g20a4c43a8f4_2_2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20a4c43a8f4_2_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5" name="Google Shape;2625;g20a4c43a8f4_2_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20a4c43a8f4_2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8" name="Google Shape;2648;g20a4c43a8f4_2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20a4c43a8f4_1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8" name="Google Shape;2668;g20a4c43a8f4_1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g20a4c43a8f4_2_2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4" name="Google Shape;3604;g20a4c43a8f4_2_2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20a4c43a8f4_2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2" name="Google Shape;2632;g20a4c43a8f4_2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" name="Google Shape;58;p1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59" name="Google Shape;59;p1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66" name="Google Shape;66;p1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77" name="Google Shape;77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1" name="Google Shape;8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85" name="Google Shape;85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97" name="Google Shape;97;p1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9" name="Google Shape;99;p15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9" name="Google Shape;129;p1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0" name="Google Shape;130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5" name="Google Shape;135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42" name="Google Shape;142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" name="Google Shape;145;p1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6" name="Google Shape;146;p1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47" name="Google Shape;147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54" name="Google Shape;154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59" name="Google Shape;159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5" name="Google Shape;165;p1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6" name="Google Shape;166;p1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3" name="Google Shape;183;p1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4" name="Google Shape;184;p1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5" name="Google Shape;185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10" name="Google Shape;21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7" name="Google Shape;217;p1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9" name="Google Shape;219;p1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1" name="Google Shape;681;p25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82" name="Google Shape;682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3" name="Google Shape;683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4" name="Google Shape;684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85" name="Google Shape;685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686" name="Google Shape;686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693" name="Google Shape;693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704" name="Google Shape;70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708" name="Google Shape;70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712" name="Google Shape;71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5" name="Google Shape;715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6" name="Google Shape;716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17" name="Google Shape;717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718" name="Google Shape;718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725" name="Google Shape;725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730" name="Google Shape;730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735" name="Google Shape;73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739" name="Google Shape;73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4" name="Google Shape;744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5" name="Google Shape;745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6" name="Google Shape;746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7" name="Google Shape;747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48" name="Google Shape;748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749" name="Google Shape;749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756" name="Google Shape;756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761" name="Google Shape;761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66" name="Google Shape;766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73" name="Google Shape;77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6" name="Google Shape;776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7" name="Google Shape;777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79" name="Google Shape;779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780" name="Google Shape;780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87" name="Google Shape;787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792" name="Google Shape;792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803" name="Google Shape;80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807" name="Google Shape;80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811" name="Google Shape;81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28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816" name="Google Shape;81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18" name="Google Shape;81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3" name="Google Shape;82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24" name="Google Shape;82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8" name="Google Shape;82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29" name="Google Shape;82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837" name="Google Shape;837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38" name="Google Shape;838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839" name="Google Shape;839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5" name="Google Shape;845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846" name="Google Shape;846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0" name="Google Shape;850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851" name="Google Shape;851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55" name="Google Shape;855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56" name="Google Shape;856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7" name="Google Shape;857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3" name="Google Shape;863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64" name="Google Shape;864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74" name="Google Shape;874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878" name="Google Shape;878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1" name="Google Shape;881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882" name="Google Shape;882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5" name="Google Shape;885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886" name="Google Shape;886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9" name="Google Shape;889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0" name="Google Shape;890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1" name="Google Shape;891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897" name="Google Shape;897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8" name="Google Shape;898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9" name="Google Shape;899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0" name="Google Shape;900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01" name="Google Shape;901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902" name="Google Shape;902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909" name="Google Shape;909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3" name="Google Shape;913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914" name="Google Shape;914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919" name="Google Shape;919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5" name="Google Shape;925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926" name="Google Shape;926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29" name="Google Shape;929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0" name="Google Shape;930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32" name="Google Shape;932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933" name="Google Shape;933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9" name="Google Shape;939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940" name="Google Shape;940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4" name="Google Shape;944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945" name="Google Shape;945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9" name="Google Shape;949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5" name="Google Shape;955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956" name="Google Shape;956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960" name="Google Shape;960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31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66" name="Google Shape;966;p3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7" name="Google Shape;967;p31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8" name="Google Shape;968;p3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969" name="Google Shape;969;p3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3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974" name="Google Shape;974;p3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0" name="Google Shape;980;p3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1" name="Google Shape;981;p3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82" name="Google Shape;982;p3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83" name="Google Shape;983;p3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3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90" name="Google Shape;990;p3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3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95" name="Google Shape;995;p3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3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000" name="Google Shape;1000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3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004" name="Google Shape;1004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32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10" name="Google Shape;1010;p32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11" name="Google Shape;1011;p32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12" name="Google Shape;1012;p32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13" name="Google Shape;1013;p32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14" name="Google Shape;1014;p32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15" name="Google Shape;1015;p32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16" name="Google Shape;1016;p32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17" name="Google Shape;1017;p32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8" name="Google Shape;1018;p32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9" name="Google Shape;1019;p32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3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23" name="Google Shape;1023;p33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24" name="Google Shape;1024;p3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5" name="Google Shape;1025;p33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6" name="Google Shape;1026;p3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7" name="Google Shape;1027;p3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28" name="Google Shape;1028;p3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3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035" name="Google Shape;1035;p3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33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33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3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3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3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33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3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046" name="Google Shape;1046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3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050" name="Google Shape;1050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3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054" name="Google Shape;1054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7" name="Google Shape;1057;p3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8" name="Google Shape;1058;p33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59" name="Google Shape;1059;p3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060" name="Google Shape;1060;p3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p3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067" name="Google Shape;1067;p3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1" name="Google Shape;1071;p3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072" name="Google Shape;1072;p3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3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077" name="Google Shape;1077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0" name="Google Shape;1080;p3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081" name="Google Shape;1081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4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086" name="Google Shape;1086;p34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34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89" name="Google Shape;1089;p34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090" name="Google Shape;1090;p34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4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4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34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094" name="Google Shape;1094;p34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095" name="Google Shape;1095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1" name="Google Shape;1101;p34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102" name="Google Shape;1102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34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107" name="Google Shape;1107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34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112" name="Google Shape;1112;p34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4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4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4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4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4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8" name="Google Shape;1118;p34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119" name="Google Shape;111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22" name="Google Shape;1122;p34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3" name="Google Shape;1123;p34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34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25" name="Google Shape;1125;p34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126" name="Google Shape;1126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2" name="Google Shape;1132;p34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133" name="Google Shape;1133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34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138" name="Google Shape;1138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2" name="Google Shape;1142;p34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p34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149" name="Google Shape;114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2" name="Google Shape;1152;p34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153" name="Google Shape;115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6" name="Google Shape;1156;p34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8" name="Google Shape;1158;p35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9" name="Google Shape;1159;p35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60" name="Google Shape;1160;p35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61" name="Google Shape;1161;p35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62" name="Google Shape;1162;p3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35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67" name="Google Shape;1167;p3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73" name="Google Shape;1173;p3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4" name="Google Shape;1174;p3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75" name="Google Shape;1175;p3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76" name="Google Shape;1176;p3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3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3" name="Google Shape;1183;p3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3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88" name="Google Shape;1188;p3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3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3" name="Google Shape;1193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3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97" name="Google Shape;1197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0" name="Google Shape;1200;p35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1" name="Google Shape;1201;p35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2" name="Google Shape;1202;p35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3" name="Google Shape;1203;p35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4" name="Google Shape;1204;p35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05" name="Google Shape;1205;p35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6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36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09" name="Google Shape;1209;p36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10" name="Google Shape;1210;p36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1" name="Google Shape;1211;p36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12" name="Google Shape;1212;p36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3" name="Google Shape;1213;p36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14" name="Google Shape;1214;p36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5" name="Google Shape;1215;p36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16" name="Google Shape;1216;p36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7" name="Google Shape;1217;p36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18" name="Google Shape;1218;p36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219" name="Google Shape;1219;p36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220" name="Google Shape;1220;p36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1" name="Google Shape;1221;p36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2" name="Google Shape;1222;p36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3" name="Google Shape;1223;p36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24" name="Google Shape;1224;p36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1225" name="Google Shape;1225;p3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36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1232" name="Google Shape;1232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36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1237" name="Google Shape;1237;p3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p36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1242" name="Google Shape;1242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36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1249" name="Google Shape;1249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2" name="Google Shape;1252;p36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3" name="Google Shape;1253;p36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4" name="Google Shape;1254;p36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55" name="Google Shape;1255;p36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1256" name="Google Shape;1256;p3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6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263" name="Google Shape;1263;p3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7" name="Google Shape;1267;p36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1268" name="Google Shape;1268;p3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2" name="Google Shape;1272;p36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6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6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6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6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79" name="Google Shape;1279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36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1283" name="Google Shape;1283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7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1288" name="Google Shape;1288;p37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89" name="Google Shape;1289;p37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0" name="Google Shape;1290;p37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91" name="Google Shape;1291;p3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92" name="Google Shape;1292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37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97" name="Google Shape;1297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3" name="Google Shape;1303;p3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4" name="Google Shape;1304;p3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5" name="Google Shape;1305;p3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06" name="Google Shape;1306;p3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3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13" name="Google Shape;1313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3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18" name="Google Shape;1318;p3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p3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23" name="Google Shape;1323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p3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27" name="Google Shape;1327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9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39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335" name="Google Shape;1335;p39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6" name="Google Shape;1336;p39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7" name="Google Shape;1337;p39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338" name="Google Shape;1338;p3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Google Shape;1342;p39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343" name="Google Shape;1343;p3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49" name="Google Shape;1349;p3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0" name="Google Shape;1350;p3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51" name="Google Shape;1351;p3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52" name="Google Shape;1352;p3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59" name="Google Shape;1359;p3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p3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64" name="Google Shape;1364;p3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3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69" name="Google Shape;1369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73" name="Google Shape;1373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0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8" name="Google Shape;1378;p40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379" name="Google Shape;1379;p4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0" name="Google Shape;1380;p4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1" name="Google Shape;1381;p4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82" name="Google Shape;1382;p4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383" name="Google Shape;1383;p4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4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390" name="Google Shape;1390;p4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40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0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40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40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0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40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p4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401" name="Google Shape;1401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4" name="Google Shape;1404;p4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405" name="Google Shape;1405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4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409" name="Google Shape;1409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4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415" name="Google Shape;1415;p4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416" name="Google Shape;1416;p4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7" name="Google Shape;1417;p4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8" name="Google Shape;1418;p4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19" name="Google Shape;1419;p4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420" name="Google Shape;1420;p4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1" name="Google Shape;1421;p4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22" name="Google Shape;1422;p4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3" name="Google Shape;1423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9" name="Google Shape;1429;p4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30" name="Google Shape;1430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4" name="Google Shape;1434;p4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5" name="Google Shape;1435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39" name="Google Shape;1439;p4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40" name="Google Shape;1440;p4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1" name="Google Shape;1441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7" name="Google Shape;1447;p4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8" name="Google Shape;1448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2" name="Google Shape;1452;p4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3" name="Google Shape;1453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7" name="Google Shape;1457;p4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8" name="Google Shape;1458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1" name="Google Shape;1461;p4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2" name="Google Shape;1462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5" name="Google Shape;1465;p4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6" name="Google Shape;1466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9" name="Google Shape;1469;p4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70" name="Google Shape;1470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73" name="Google Shape;1473;p4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4" name="Google Shape;1474;p4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5" name="Google Shape;1475;p4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81" name="Google Shape;1481;p4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82" name="Google Shape;1482;p4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83" name="Google Shape;1483;p4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84" name="Google Shape;1484;p4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4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4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4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0" name="Google Shape;1490;p4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91" name="Google Shape;1491;p4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4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5" name="Google Shape;1495;p4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96" name="Google Shape;1496;p4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4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4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4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00" name="Google Shape;1500;p4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01" name="Google Shape;1501;p4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02" name="Google Shape;1502;p4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4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4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4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4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4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8" name="Google Shape;1508;p4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09" name="Google Shape;1509;p4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4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4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4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3" name="Google Shape;1513;p4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14" name="Google Shape;1514;p4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4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4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4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8" name="Google Shape;1518;p4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19" name="Google Shape;1519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2" name="Google Shape;1522;p4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23" name="Google Shape;1523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6" name="Google Shape;1526;p4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27" name="Google Shape;1527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0" name="Google Shape;1530;p4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31" name="Google Shape;1531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34" name="Google Shape;1534;p4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5" name="Google Shape;1535;p4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6" name="Google Shape;1536;p4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3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42" name="Google Shape;1542;p43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543" name="Google Shape;1543;p4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4" name="Google Shape;1544;p43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5" name="Google Shape;1545;p4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46" name="Google Shape;1546;p4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547" name="Google Shape;1547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4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554" name="Google Shape;1554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8" name="Google Shape;1558;p43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3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43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43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43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43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4" name="Google Shape;1564;p4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565" name="Google Shape;1565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8" name="Google Shape;1568;p4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569" name="Google Shape;1569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4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573" name="Google Shape;157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76" name="Google Shape;1576;p4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7" name="Google Shape;1577;p43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78" name="Google Shape;1578;p4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579" name="Google Shape;1579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5" name="Google Shape;1585;p4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586" name="Google Shape;1586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0" name="Google Shape;1590;p4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591" name="Google Shape;1591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5" name="Google Shape;1595;p4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596" name="Google Shape;1596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9" name="Google Shape;1599;p4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600" name="Google Shape;1600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4" name="Google Shape;1604;p44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605" name="Google Shape;1605;p44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7" name="Google Shape;1607;p44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608" name="Google Shape;1608;p44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09" name="Google Shape;1609;p44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0" name="Google Shape;1610;p44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1" name="Google Shape;1611;p44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2" name="Google Shape;1612;p44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13" name="Google Shape;1613;p44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14" name="Google Shape;1614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0" name="Google Shape;1620;p44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1" name="Google Shape;1621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5" name="Google Shape;1625;p44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26" name="Google Shape;1626;p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0" name="Google Shape;1630;p44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1" name="Google Shape;1631;p44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4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44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4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4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4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44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38" name="Google Shape;1638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1" name="Google Shape;1641;p44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2" name="Google Shape;1642;p44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3" name="Google Shape;1643;p44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44" name="Google Shape;1644;p44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45" name="Google Shape;1645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1" name="Google Shape;1651;p44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2" name="Google Shape;1652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6" name="Google Shape;1656;p44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57" name="Google Shape;1657;p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1" name="Google Shape;1661;p44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7" name="Google Shape;1667;p44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68" name="Google Shape;1668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1" name="Google Shape;1671;p44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2" name="Google Shape;1672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5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77" name="Google Shape;1677;p45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678" name="Google Shape;1678;p4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9" name="Google Shape;1679;p4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0" name="Google Shape;1680;p4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1" name="Google Shape;1681;p4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682" name="Google Shape;1682;p4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8" name="Google Shape;1688;p4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689" name="Google Shape;1689;p4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3" name="Google Shape;1693;p4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4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4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4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4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9" name="Google Shape;1699;p4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700" name="Google Shape;1700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3" name="Google Shape;1703;p4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704" name="Google Shape;1704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7" name="Google Shape;1707;p4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708" name="Google Shape;1708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11" name="Google Shape;1711;p4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2" name="Google Shape;1712;p4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13" name="Google Shape;1713;p4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714" name="Google Shape;1714;p4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Google Shape;1720;p4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721" name="Google Shape;1721;p4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5" name="Google Shape;1725;p4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726" name="Google Shape;1726;p4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0" name="Google Shape;1730;p4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731" name="Google Shape;1731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4" name="Google Shape;1734;p4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735" name="Google Shape;1735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6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0" name="Google Shape;1740;p46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41" name="Google Shape;1741;p46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2" name="Google Shape;1742;p46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3" name="Google Shape;1743;p4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744" name="Google Shape;1744;p4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8" name="Google Shape;1748;p46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749" name="Google Shape;1749;p4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55" name="Google Shape;1755;p4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6" name="Google Shape;1756;p4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57" name="Google Shape;1757;p4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758" name="Google Shape;1758;p4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4" name="Google Shape;1764;p4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765" name="Google Shape;1765;p4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9" name="Google Shape;1769;p4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770" name="Google Shape;1770;p4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4" name="Google Shape;1774;p4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775" name="Google Shape;1775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8" name="Google Shape;1778;p4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779" name="Google Shape;177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4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1784" name="Google Shape;1784;p47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7" name="Google Shape;1787;p47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788" name="Google Shape;1788;p4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9" name="Google Shape;1789;p4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0" name="Google Shape;1790;p4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1" name="Google Shape;1791;p4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92" name="Google Shape;1792;p4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793" name="Google Shape;1793;p4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9" name="Google Shape;1799;p4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800" name="Google Shape;1800;p4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4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805" name="Google Shape;1805;p4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9" name="Google Shape;1809;p4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810" name="Google Shape;1810;p4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4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4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4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4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4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6" name="Google Shape;1816;p4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817" name="Google Shape;1817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0" name="Google Shape;1820;p4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1" name="Google Shape;1821;p4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2" name="Google Shape;1822;p4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23" name="Google Shape;1823;p4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824" name="Google Shape;1824;p4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0" name="Google Shape;1830;p4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831" name="Google Shape;1831;p4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5" name="Google Shape;1835;p4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836" name="Google Shape;1836;p4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0" name="Google Shape;1840;p4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4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4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4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4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4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6" name="Google Shape;1846;p4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847" name="Google Shape;1847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4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851" name="Google Shape;1851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4" name="Google Shape;1854;p4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855" name="Google Shape;1855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8" name="Google Shape;1858;p47"/>
          <p:cNvSpPr txBox="1">
            <a:spLocks noGrp="1"/>
          </p:cNvSpPr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9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2" name="Google Shape;1862;p49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63" name="Google Shape;1863;p49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64" name="Google Shape;1864;p49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65" name="Google Shape;1865;p49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66" name="Google Shape;1866;p49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67" name="Google Shape;1867;p49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68" name="Google Shape;1868;p49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69" name="Google Shape;1869;p49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70" name="Google Shape;1870;p49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1" name="Google Shape;1871;p49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2" name="Google Shape;1872;p49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3" name="Google Shape;1873;p49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5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6" name="Google Shape;1876;p5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77" name="Google Shape;1877;p5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78" name="Google Shape;1878;p5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879" name="Google Shape;1879;p5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80" name="Google Shape;1880;p5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881" name="Google Shape;1881;p5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882" name="Google Shape;1882;p5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883" name="Google Shape;1883;p5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4" name="Google Shape;1884;p5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85" name="Google Shape;1885;p5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886" name="Google Shape;1886;p5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0" name="Google Shape;1890;p5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891" name="Google Shape;1891;p5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5" name="Google Shape;1895;p5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896" name="Google Shape;1896;p5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5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5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5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5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5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4" name="Google Shape;1904;p5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05" name="Google Shape;1905;p5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906" name="Google Shape;1906;p5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07" name="Google Shape;1907;p5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908" name="Google Shape;1908;p5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09" name="Google Shape;1909;p5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910" name="Google Shape;1910;p5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11" name="Google Shape;1911;p5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912" name="Google Shape;1912;p5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3" name="Google Shape;1913;p5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4" name="Google Shape;1914;p51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15" name="Google Shape;1915;p5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916" name="Google Shape;1916;p5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0" name="Google Shape;1920;p5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921" name="Google Shape;1921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5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928" name="Google Shape;192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31" name="Google Shape;1931;p5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32" name="Google Shape;1932;p5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933" name="Google Shape;1933;p5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9" name="Google Shape;1939;p5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940" name="Google Shape;1940;p5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4" name="Google Shape;1944;p5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945" name="Google Shape;1945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9" name="Google Shape;1949;p5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0" name="Google Shape;1950;p5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51" name="Google Shape;1951;p5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2" name="Google Shape;1952;p5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953" name="Google Shape;1953;p5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7" name="Google Shape;1957;p5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958" name="Google Shape;1958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4" name="Google Shape;1964;p5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5" name="Google Shape;1965;p5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66" name="Google Shape;1966;p5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967" name="Google Shape;1967;p5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3" name="Google Shape;1973;p5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974" name="Google Shape;1974;p5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8" name="Google Shape;1978;p5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979" name="Google Shape;1979;p5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3" name="Google Shape;1983;p5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984" name="Google Shape;1984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7" name="Google Shape;1987;p5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988" name="Google Shape;1988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1" name="Google Shape;1991;p52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92" name="Google Shape;1992;p52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93" name="Google Shape;1993;p52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994" name="Google Shape;1994;p52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5" name="Google Shape;1995;p52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996" name="Google Shape;1996;p52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53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9" name="Google Shape;1999;p53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00" name="Google Shape;2000;p53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01" name="Google Shape;2001;p53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02" name="Google Shape;2002;p53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03" name="Google Shape;2003;p53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04" name="Google Shape;2004;p53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05" name="Google Shape;2005;p53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06" name="Google Shape;2006;p53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07" name="Google Shape;2007;p53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08" name="Google Shape;2008;p53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09" name="Google Shape;2009;p53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010" name="Google Shape;2010;p53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011" name="Google Shape;2011;p53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2" name="Google Shape;2012;p53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3" name="Google Shape;2013;p53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4" name="Google Shape;2014;p53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15" name="Google Shape;2015;p53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2016" name="Google Shape;2016;p5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2" name="Google Shape;2022;p53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2023" name="Google Shape;2023;p5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7" name="Google Shape;2027;p53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2028" name="Google Shape;2028;p5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2" name="Google Shape;2032;p53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2033" name="Google Shape;2033;p5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5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5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5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5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5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9" name="Google Shape;2039;p53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2040" name="Google Shape;2040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43" name="Google Shape;2043;p53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4" name="Google Shape;2044;p5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5" name="Google Shape;2045;p5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46" name="Google Shape;2046;p53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2047" name="Google Shape;2047;p5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3" name="Google Shape;2053;p5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054" name="Google Shape;2054;p5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8" name="Google Shape;2058;p53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2059" name="Google Shape;2059;p5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3" name="Google Shape;2063;p53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53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53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53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53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53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9" name="Google Shape;2069;p5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070" name="Google Shape;2070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3" name="Google Shape;2073;p53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2074" name="Google Shape;2074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54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9" name="Google Shape;2079;p54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080" name="Google Shape;2080;p5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1" name="Google Shape;2081;p5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2" name="Google Shape;2082;p54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83" name="Google Shape;2083;p5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084" name="Google Shape;2084;p5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8" name="Google Shape;2088;p5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089" name="Google Shape;2089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5" name="Google Shape;2095;p5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096" name="Google Shape;2096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99" name="Google Shape;2099;p5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p5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101" name="Google Shape;2101;p5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5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7" name="Google Shape;2107;p5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108" name="Google Shape;2108;p5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2" name="Google Shape;2112;p5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113" name="Google Shape;2113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6" name="Google Shape;2116;p54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7" name="Google Shape;2117;p54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8" name="Google Shape;2118;p54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9" name="Google Shape;2119;p54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20" name="Google Shape;2120;p54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121" name="Google Shape;2121;p5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7" name="Google Shape;2127;p54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128" name="Google Shape;2128;p5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2" name="Google Shape;2132;p54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133" name="Google Shape;2133;p5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5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7" name="Google Shape;2137;p54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138" name="Google Shape;2138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4" name="Google Shape;2144;p54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145" name="Google Shape;2145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55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0" name="Google Shape;2150;p55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151" name="Google Shape;2151;p55"/>
          <p:cNvSpPr txBox="1">
            <a:spLocks noGrp="1"/>
          </p:cNvSpPr>
          <p:nvPr>
            <p:ph type="title" idx="2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2" name="Google Shape;2152;p55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153" name="Google Shape;2153;p55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4" name="Google Shape;2154;p55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155" name="Google Shape;2155;p5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6" name="Google Shape;2156;p55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7" name="Google Shape;2157;p5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8" name="Google Shape;2158;p5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59" name="Google Shape;2159;p55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160" name="Google Shape;2160;p5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55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167" name="Google Shape;2167;p5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1" name="Google Shape;2171;p55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172" name="Google Shape;2172;p5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6" name="Google Shape;2176;p5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177" name="Google Shape;2177;p5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5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5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184" name="Google Shape;2184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87" name="Google Shape;2187;p55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8" name="Google Shape;2188;p5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9" name="Google Shape;2189;p55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90" name="Google Shape;2190;p5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191" name="Google Shape;2191;p5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7" name="Google Shape;2197;p5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198" name="Google Shape;2198;p5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5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2" name="Google Shape;2202;p5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203" name="Google Shape;2203;p5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5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5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7" name="Google Shape;2207;p55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55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55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55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55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55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3" name="Google Shape;2213;p5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214" name="Google Shape;2214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7" name="Google Shape;2217;p5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218" name="Google Shape;2218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1" name="Google Shape;2221;p5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222" name="Google Shape;2222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6" name="Google Shape;2226;p5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7" name="Google Shape;2227;p5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28" name="Google Shape;2228;p5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29" name="Google Shape;2229;p5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230" name="Google Shape;2230;p5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4" name="Google Shape;2234;p5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235" name="Google Shape;2235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1" name="Google Shape;2241;p5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2" name="Google Shape;2242;p5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43" name="Google Shape;2243;p5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244" name="Google Shape;2244;p5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0" name="Google Shape;2250;p5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251" name="Google Shape;2251;p5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5" name="Google Shape;2255;p5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56" name="Google Shape;2256;p5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0" name="Google Shape;2260;p5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61" name="Google Shape;2261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4" name="Google Shape;2264;p5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265" name="Google Shape;2265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8" name="Google Shape;2268;p56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269" name="Google Shape;2269;p56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270" name="Google Shape;2270;p56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271" name="Google Shape;2271;p56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272" name="Google Shape;2272;p56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273" name="Google Shape;2273;p56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57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76" name="Google Shape;2276;p5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7" name="Google Shape;2277;p57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78" name="Google Shape;2278;p5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279" name="Google Shape;2279;p5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3" name="Google Shape;2283;p5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284" name="Google Shape;2284;p5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5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5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5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5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5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90" name="Google Shape;2290;p5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1" name="Google Shape;2291;p5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92" name="Google Shape;2292;p5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293" name="Google Shape;2293;p5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5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5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9" name="Google Shape;2299;p5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300" name="Google Shape;2300;p5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4" name="Google Shape;2304;p5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305" name="Google Shape;2305;p5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9" name="Google Shape;2309;p5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310" name="Google Shape;2310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3" name="Google Shape;2313;p5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314" name="Google Shape;2314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8" name="Google Shape;2318;p5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9" name="Google Shape;2319;p58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0" name="Google Shape;2320;p5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1" name="Google Shape;2321;p5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2" name="Google Shape;2322;p58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323" name="Google Shape;2323;p5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5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9" name="Google Shape;2329;p58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330" name="Google Shape;2330;p5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5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5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5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4" name="Google Shape;2334;p58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335" name="Google Shape;2335;p5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5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5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5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9" name="Google Shape;2339;p5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340" name="Google Shape;2340;p5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5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5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5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5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5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6" name="Google Shape;2346;p58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347" name="Google Shape;234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50" name="Google Shape;2350;p58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1" name="Google Shape;2351;p5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2" name="Google Shape;2352;p58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3" name="Google Shape;2353;p5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354" name="Google Shape;2354;p5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5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5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5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5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5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0" name="Google Shape;2360;p5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361" name="Google Shape;2361;p5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5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5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5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5" name="Google Shape;2365;p5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366" name="Google Shape;2366;p5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5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5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5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0" name="Google Shape;2370;p58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58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58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58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58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p58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6" name="Google Shape;2376;p5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377" name="Google Shape;237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0" name="Google Shape;2380;p5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381" name="Google Shape;2381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4" name="Google Shape;2384;p5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385" name="Google Shape;2385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9" name="Google Shape;2389;p59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390" name="Google Shape;2390;p59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1" name="Google Shape;2391;p59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392" name="Google Shape;2392;p59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393" name="Google Shape;2393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7" name="Google Shape;2397;p59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398" name="Google Shape;2398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2" name="Google Shape;2402;p59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403" name="Google Shape;2403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6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11" name="Google Shape;2411;p6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12" name="Google Shape;2412;p6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13" name="Google Shape;2413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9" name="Google Shape;2419;p6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420" name="Google Shape;2420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4" name="Google Shape;2424;p6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425" name="Google Shape;2425;p6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6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6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6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29" name="Google Shape;2429;p6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30" name="Google Shape;2430;p6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431" name="Google Shape;2431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7" name="Google Shape;2437;p6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438" name="Google Shape;2438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2" name="Google Shape;2442;p6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443" name="Google Shape;2443;p6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6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6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6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7" name="Google Shape;2447;p6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448" name="Google Shape;2448;p6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6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6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1" name="Google Shape;2451;p6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452" name="Google Shape;2452;p6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6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6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5" name="Google Shape;2455;p6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456" name="Google Shape;2456;p6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6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6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9" name="Google Shape;2459;p6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460" name="Google Shape;2460;p6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6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6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63" name="Google Shape;2463;p6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4" name="Google Shape;2464;p6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65" name="Google Shape;2465;p6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6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0" name="Google Shape;2470;p6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471" name="Google Shape;2471;p6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2" name="Google Shape;2472;p6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3" name="Google Shape;2473;p6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4" name="Google Shape;2474;p6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75" name="Google Shape;2475;p6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476" name="Google Shape;2476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2" name="Google Shape;2482;p6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483" name="Google Shape;2483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7" name="Google Shape;2487;p6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488" name="Google Shape;2488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2" name="Google Shape;2492;p6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493" name="Google Shape;2493;p6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6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6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6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6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6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9" name="Google Shape;2499;p6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500" name="Google Shape;250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03" name="Google Shape;2503;p6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4" name="Google Shape;2504;p6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5" name="Google Shape;2505;p6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06" name="Google Shape;2506;p6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507" name="Google Shape;2507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6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514" name="Google Shape;2514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8" name="Google Shape;2518;p6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519" name="Google Shape;2519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3" name="Google Shape;2523;p6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9" name="Google Shape;2529;p6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530" name="Google Shape;253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3" name="Google Shape;2533;p6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534" name="Google Shape;2534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" name="Google Shape;2538;p62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2539" name="Google Shape;2539;p62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2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1" name="Google Shape;2541;p62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542" name="Google Shape;2542;p6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543" name="Google Shape;2543;p6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4" name="Google Shape;2544;p62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5" name="Google Shape;2545;p6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6" name="Google Shape;2546;p6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47" name="Google Shape;2547;p6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548" name="Google Shape;2548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4" name="Google Shape;2554;p6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555" name="Google Shape;2555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9" name="Google Shape;2559;p6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560" name="Google Shape;2560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4" name="Google Shape;2564;p6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565" name="Google Shape;2565;p6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6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6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6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6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6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1" name="Google Shape;2571;p6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572" name="Google Shape;2572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75" name="Google Shape;2575;p6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6" name="Google Shape;2576;p6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7" name="Google Shape;2577;p6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78" name="Google Shape;2578;p6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579" name="Google Shape;2579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5" name="Google Shape;2585;p6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586" name="Google Shape;2586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0" name="Google Shape;2590;p6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591" name="Google Shape;2591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5" name="Google Shape;2595;p62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62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62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62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62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1" name="Google Shape;2601;p6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602" name="Google Shape;2602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5" name="Google Shape;2605;p6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606" name="Google Shape;2606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9" name="Google Shape;2609;p62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8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63"/>
          <p:cNvSpPr txBox="1">
            <a:spLocks noGrp="1"/>
          </p:cNvSpPr>
          <p:nvPr>
            <p:ph type="ctrTitle"/>
          </p:nvPr>
        </p:nvSpPr>
        <p:spPr>
          <a:xfrm>
            <a:off x="60750" y="3351300"/>
            <a:ext cx="66015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>
                <a:solidFill>
                  <a:schemeClr val="dk1"/>
                </a:solidFill>
              </a:rPr>
              <a:t>Accelerating Trust on eBay's Vehicle Highway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2615" name="Google Shape;2615;p63"/>
          <p:cNvSpPr txBox="1">
            <a:spLocks noGrp="1"/>
          </p:cNvSpPr>
          <p:nvPr>
            <p:ph type="subTitle" idx="1"/>
          </p:nvPr>
        </p:nvSpPr>
        <p:spPr>
          <a:xfrm>
            <a:off x="5879706" y="379935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Analysis of Car Listing on eBay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616" name="Google Shape;2616;p63" descr="eBay Vehicle Selling 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50" y="778591"/>
            <a:ext cx="6695801" cy="25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64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Dataset Knowledge</a:t>
            </a:r>
            <a:endParaRPr/>
          </a:p>
        </p:txBody>
      </p:sp>
      <p:sp>
        <p:nvSpPr>
          <p:cNvPr id="2622" name="Google Shape;2622;p64"/>
          <p:cNvSpPr txBox="1">
            <a:spLocks noGrp="1"/>
          </p:cNvSpPr>
          <p:nvPr>
            <p:ph type="body" idx="1"/>
          </p:nvPr>
        </p:nvSpPr>
        <p:spPr>
          <a:xfrm>
            <a:off x="719250" y="1152150"/>
            <a:ext cx="4383102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There are </a:t>
            </a:r>
            <a:r>
              <a:rPr lang="en" sz="18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50000</a:t>
            </a:r>
            <a:r>
              <a:rPr lang="en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rows and </a:t>
            </a:r>
            <a:r>
              <a:rPr lang="en" sz="18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20</a:t>
            </a:r>
            <a:r>
              <a:rPr lang="en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columns in the dataset.</a:t>
            </a:r>
            <a:endParaRPr sz="1800" dirty="0"/>
          </a:p>
          <a:p>
            <a:pPr marL="1714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Column wise description:</a:t>
            </a:r>
            <a:endParaRPr sz="18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800" dirty="0"/>
              <a:t>Price </a:t>
            </a:r>
            <a:endParaRPr sz="18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800" dirty="0"/>
              <a:t>Odometer</a:t>
            </a:r>
            <a:endParaRPr sz="18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800" dirty="0"/>
              <a:t>Brand</a:t>
            </a:r>
            <a:endParaRPr sz="18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800" dirty="0"/>
              <a:t>Model</a:t>
            </a:r>
            <a:endParaRPr sz="18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800" dirty="0"/>
              <a:t>Vehicle Type</a:t>
            </a:r>
            <a:endParaRPr sz="18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800" dirty="0"/>
              <a:t>Fuel Type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D8DD6B-4D68-C535-C69A-7C3F8A0EA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92" y="2211070"/>
            <a:ext cx="3322608" cy="2932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65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628" name="Google Shape;2628;p65"/>
          <p:cNvSpPr txBox="1"/>
          <p:nvPr/>
        </p:nvSpPr>
        <p:spPr>
          <a:xfrm>
            <a:off x="1012500" y="1271125"/>
            <a:ext cx="7269900" cy="1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"Driving Towards Trust: Unveiling the Challenge</a:t>
            </a:r>
            <a:endParaRPr sz="180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Exploring the Roadblocks to Customer Satisfaction and Platform Reputation"</a:t>
            </a:r>
            <a:endParaRPr sz="180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2629" name="Google Shape;262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682" y="2623075"/>
            <a:ext cx="4663525" cy="24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67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Cleaning and EDA</a:t>
            </a:r>
            <a:endParaRPr/>
          </a:p>
        </p:txBody>
      </p:sp>
      <p:grpSp>
        <p:nvGrpSpPr>
          <p:cNvPr id="2651" name="Google Shape;2651;p67"/>
          <p:cNvGrpSpPr/>
          <p:nvPr/>
        </p:nvGrpSpPr>
        <p:grpSpPr>
          <a:xfrm>
            <a:off x="6282006" y="256245"/>
            <a:ext cx="740943" cy="736866"/>
            <a:chOff x="1487200" y="2021475"/>
            <a:chExt cx="483125" cy="483150"/>
          </a:xfrm>
        </p:grpSpPr>
        <p:sp>
          <p:nvSpPr>
            <p:cNvPr id="2652" name="Google Shape;2652;p67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67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67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67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56" name="Google Shape;2656;p67" descr="A picture containing black, darknes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2161" y="2651600"/>
            <a:ext cx="2438095" cy="2438095"/>
          </a:xfrm>
          <a:custGeom>
            <a:avLst/>
            <a:gdLst/>
            <a:ahLst/>
            <a:cxnLst/>
            <a:rect l="l" t="t" r="r" b="b"/>
            <a:pathLst>
              <a:path w="2438095" h="2438095" fill="none" extrusionOk="0">
                <a:moveTo>
                  <a:pt x="0" y="0"/>
                </a:moveTo>
                <a:cubicBezTo>
                  <a:pt x="227364" y="-5445"/>
                  <a:pt x="255217" y="42192"/>
                  <a:pt x="463238" y="0"/>
                </a:cubicBezTo>
                <a:cubicBezTo>
                  <a:pt x="671259" y="-42192"/>
                  <a:pt x="746864" y="43144"/>
                  <a:pt x="902095" y="0"/>
                </a:cubicBezTo>
                <a:cubicBezTo>
                  <a:pt x="1057326" y="-43144"/>
                  <a:pt x="1173068" y="24396"/>
                  <a:pt x="1414095" y="0"/>
                </a:cubicBezTo>
                <a:cubicBezTo>
                  <a:pt x="1655122" y="-24396"/>
                  <a:pt x="1724343" y="39664"/>
                  <a:pt x="1901714" y="0"/>
                </a:cubicBezTo>
                <a:cubicBezTo>
                  <a:pt x="2079085" y="-39664"/>
                  <a:pt x="2324986" y="60744"/>
                  <a:pt x="2438095" y="0"/>
                </a:cubicBezTo>
                <a:cubicBezTo>
                  <a:pt x="2472293" y="187889"/>
                  <a:pt x="2379042" y="336002"/>
                  <a:pt x="2438095" y="536381"/>
                </a:cubicBezTo>
                <a:cubicBezTo>
                  <a:pt x="2497148" y="736760"/>
                  <a:pt x="2400302" y="938660"/>
                  <a:pt x="2438095" y="1048381"/>
                </a:cubicBezTo>
                <a:cubicBezTo>
                  <a:pt x="2475888" y="1158102"/>
                  <a:pt x="2432063" y="1346849"/>
                  <a:pt x="2438095" y="1487238"/>
                </a:cubicBezTo>
                <a:cubicBezTo>
                  <a:pt x="2444127" y="1627627"/>
                  <a:pt x="2401489" y="1839248"/>
                  <a:pt x="2438095" y="1999238"/>
                </a:cubicBezTo>
                <a:cubicBezTo>
                  <a:pt x="2474701" y="2159228"/>
                  <a:pt x="2414074" y="2294812"/>
                  <a:pt x="2438095" y="2438095"/>
                </a:cubicBezTo>
                <a:cubicBezTo>
                  <a:pt x="2196070" y="2466306"/>
                  <a:pt x="2080067" y="2427431"/>
                  <a:pt x="1926095" y="2438095"/>
                </a:cubicBezTo>
                <a:cubicBezTo>
                  <a:pt x="1772123" y="2448759"/>
                  <a:pt x="1588796" y="2399266"/>
                  <a:pt x="1414095" y="2438095"/>
                </a:cubicBezTo>
                <a:cubicBezTo>
                  <a:pt x="1239394" y="2476924"/>
                  <a:pt x="1024953" y="2379223"/>
                  <a:pt x="877714" y="2438095"/>
                </a:cubicBezTo>
                <a:cubicBezTo>
                  <a:pt x="730475" y="2496967"/>
                  <a:pt x="180785" y="2361011"/>
                  <a:pt x="0" y="2438095"/>
                </a:cubicBezTo>
                <a:cubicBezTo>
                  <a:pt x="-2778" y="2313646"/>
                  <a:pt x="27995" y="2027581"/>
                  <a:pt x="0" y="1901714"/>
                </a:cubicBezTo>
                <a:cubicBezTo>
                  <a:pt x="-27995" y="1775847"/>
                  <a:pt x="11411" y="1614766"/>
                  <a:pt x="0" y="1462857"/>
                </a:cubicBezTo>
                <a:cubicBezTo>
                  <a:pt x="-11411" y="1310948"/>
                  <a:pt x="26467" y="1176022"/>
                  <a:pt x="0" y="975238"/>
                </a:cubicBezTo>
                <a:cubicBezTo>
                  <a:pt x="-26467" y="774454"/>
                  <a:pt x="46563" y="605211"/>
                  <a:pt x="0" y="463238"/>
                </a:cubicBezTo>
                <a:cubicBezTo>
                  <a:pt x="-46563" y="321265"/>
                  <a:pt x="34441" y="186856"/>
                  <a:pt x="0" y="0"/>
                </a:cubicBezTo>
                <a:close/>
              </a:path>
              <a:path w="2438095" h="2438095" extrusionOk="0">
                <a:moveTo>
                  <a:pt x="0" y="0"/>
                </a:moveTo>
                <a:cubicBezTo>
                  <a:pt x="147085" y="-8863"/>
                  <a:pt x="244033" y="12341"/>
                  <a:pt x="463238" y="0"/>
                </a:cubicBezTo>
                <a:cubicBezTo>
                  <a:pt x="682443" y="-12341"/>
                  <a:pt x="675919" y="24602"/>
                  <a:pt x="877714" y="0"/>
                </a:cubicBezTo>
                <a:cubicBezTo>
                  <a:pt x="1079509" y="-24602"/>
                  <a:pt x="1234971" y="54885"/>
                  <a:pt x="1414095" y="0"/>
                </a:cubicBezTo>
                <a:cubicBezTo>
                  <a:pt x="1593219" y="-54885"/>
                  <a:pt x="1743823" y="16809"/>
                  <a:pt x="1877333" y="0"/>
                </a:cubicBezTo>
                <a:cubicBezTo>
                  <a:pt x="2010843" y="-16809"/>
                  <a:pt x="2213332" y="10920"/>
                  <a:pt x="2438095" y="0"/>
                </a:cubicBezTo>
                <a:cubicBezTo>
                  <a:pt x="2493312" y="115067"/>
                  <a:pt x="2385361" y="310342"/>
                  <a:pt x="2438095" y="536381"/>
                </a:cubicBezTo>
                <a:cubicBezTo>
                  <a:pt x="2490829" y="762420"/>
                  <a:pt x="2435735" y="781823"/>
                  <a:pt x="2438095" y="1024000"/>
                </a:cubicBezTo>
                <a:cubicBezTo>
                  <a:pt x="2440455" y="1266177"/>
                  <a:pt x="2410593" y="1273061"/>
                  <a:pt x="2438095" y="1511619"/>
                </a:cubicBezTo>
                <a:cubicBezTo>
                  <a:pt x="2465597" y="1750177"/>
                  <a:pt x="2415653" y="1823115"/>
                  <a:pt x="2438095" y="1950476"/>
                </a:cubicBezTo>
                <a:cubicBezTo>
                  <a:pt x="2460537" y="2077837"/>
                  <a:pt x="2437584" y="2229949"/>
                  <a:pt x="2438095" y="2438095"/>
                </a:cubicBezTo>
                <a:cubicBezTo>
                  <a:pt x="2310101" y="2446208"/>
                  <a:pt x="2155987" y="2390189"/>
                  <a:pt x="1950476" y="2438095"/>
                </a:cubicBezTo>
                <a:cubicBezTo>
                  <a:pt x="1744965" y="2486001"/>
                  <a:pt x="1625595" y="2383831"/>
                  <a:pt x="1487238" y="2438095"/>
                </a:cubicBezTo>
                <a:cubicBezTo>
                  <a:pt x="1348881" y="2492359"/>
                  <a:pt x="1153073" y="2433411"/>
                  <a:pt x="950857" y="2438095"/>
                </a:cubicBezTo>
                <a:cubicBezTo>
                  <a:pt x="748641" y="2442779"/>
                  <a:pt x="545425" y="2396014"/>
                  <a:pt x="414476" y="2438095"/>
                </a:cubicBezTo>
                <a:cubicBezTo>
                  <a:pt x="283527" y="2480176"/>
                  <a:pt x="199659" y="2401495"/>
                  <a:pt x="0" y="2438095"/>
                </a:cubicBezTo>
                <a:cubicBezTo>
                  <a:pt x="-6759" y="2197375"/>
                  <a:pt x="50066" y="2105484"/>
                  <a:pt x="0" y="1950476"/>
                </a:cubicBezTo>
                <a:cubicBezTo>
                  <a:pt x="-50066" y="1795468"/>
                  <a:pt x="15208" y="1678537"/>
                  <a:pt x="0" y="1487238"/>
                </a:cubicBezTo>
                <a:cubicBezTo>
                  <a:pt x="-15208" y="1295939"/>
                  <a:pt x="15638" y="1260844"/>
                  <a:pt x="0" y="1072762"/>
                </a:cubicBezTo>
                <a:cubicBezTo>
                  <a:pt x="-15638" y="884680"/>
                  <a:pt x="32658" y="775052"/>
                  <a:pt x="0" y="633905"/>
                </a:cubicBezTo>
                <a:cubicBezTo>
                  <a:pt x="-32658" y="492758"/>
                  <a:pt x="42604" y="159837"/>
                  <a:pt x="0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57" name="Google Shape;2657;p67"/>
          <p:cNvGrpSpPr/>
          <p:nvPr/>
        </p:nvGrpSpPr>
        <p:grpSpPr>
          <a:xfrm>
            <a:off x="1823475" y="1222195"/>
            <a:ext cx="3480300" cy="1145100"/>
            <a:chOff x="2771600" y="526920"/>
            <a:chExt cx="3480300" cy="1145100"/>
          </a:xfrm>
        </p:grpSpPr>
        <p:sp>
          <p:nvSpPr>
            <p:cNvPr id="2658" name="Google Shape;2658;p6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6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</a:rPr>
                <a:t>Conversions to String or Numeric - Odometer and Price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0" name="Google Shape;2660;p67"/>
          <p:cNvGrpSpPr/>
          <p:nvPr/>
        </p:nvGrpSpPr>
        <p:grpSpPr>
          <a:xfrm>
            <a:off x="1823475" y="2571745"/>
            <a:ext cx="3480300" cy="1145100"/>
            <a:chOff x="2771600" y="526920"/>
            <a:chExt cx="3480300" cy="1145100"/>
          </a:xfrm>
        </p:grpSpPr>
        <p:sp>
          <p:nvSpPr>
            <p:cNvPr id="2661" name="Google Shape;2661;p6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6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/>
                <a:t>Dropping irrelevant rows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3" name="Google Shape;2663;p67"/>
          <p:cNvGrpSpPr/>
          <p:nvPr/>
        </p:nvGrpSpPr>
        <p:grpSpPr>
          <a:xfrm>
            <a:off x="1823475" y="3921295"/>
            <a:ext cx="3480300" cy="1145100"/>
            <a:chOff x="2374750" y="240570"/>
            <a:chExt cx="3480300" cy="1145100"/>
          </a:xfrm>
        </p:grpSpPr>
        <p:sp>
          <p:nvSpPr>
            <p:cNvPr id="2664" name="Google Shape;2664;p67"/>
            <p:cNvSpPr/>
            <p:nvPr/>
          </p:nvSpPr>
          <p:spPr>
            <a:xfrm>
              <a:off x="2374750" y="24057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67"/>
            <p:cNvSpPr/>
            <p:nvPr/>
          </p:nvSpPr>
          <p:spPr>
            <a:xfrm>
              <a:off x="2452900" y="33212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Converting German To English</a:t>
              </a:r>
              <a:endParaRPr sz="1600" i="0" u="none" strike="noStrike" cap="none"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A5BA57-2A48-F0D1-E4CF-22AE1618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321" y="1341690"/>
            <a:ext cx="932720" cy="945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FD3FD-E1AD-A86D-5F58-59C3AA94B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27" y="1275078"/>
            <a:ext cx="752392" cy="998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0" name="Google Shape;2670;p68"/>
          <p:cNvGrpSpPr/>
          <p:nvPr/>
        </p:nvGrpSpPr>
        <p:grpSpPr>
          <a:xfrm>
            <a:off x="251943" y="1009983"/>
            <a:ext cx="635100" cy="734640"/>
            <a:chOff x="731647" y="573573"/>
            <a:chExt cx="635100" cy="734640"/>
          </a:xfrm>
        </p:grpSpPr>
        <p:grpSp>
          <p:nvGrpSpPr>
            <p:cNvPr id="2671" name="Google Shape;2671;p68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672" name="Google Shape;2672;p68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68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4" name="Google Shape;2674;p68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675" name="Google Shape;2675;p6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6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6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78" name="Google Shape;2678;p68"/>
          <p:cNvGrpSpPr/>
          <p:nvPr/>
        </p:nvGrpSpPr>
        <p:grpSpPr>
          <a:xfrm>
            <a:off x="256574" y="2171292"/>
            <a:ext cx="635100" cy="733491"/>
            <a:chOff x="731647" y="1650460"/>
            <a:chExt cx="635100" cy="733491"/>
          </a:xfrm>
        </p:grpSpPr>
        <p:grpSp>
          <p:nvGrpSpPr>
            <p:cNvPr id="2679" name="Google Shape;2679;p68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680" name="Google Shape;2680;p68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68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2" name="Google Shape;2682;p68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683" name="Google Shape;2683;p6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6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6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86" name="Google Shape;2686;p68"/>
          <p:cNvGrpSpPr/>
          <p:nvPr/>
        </p:nvGrpSpPr>
        <p:grpSpPr>
          <a:xfrm>
            <a:off x="5275980" y="2186860"/>
            <a:ext cx="635100" cy="734983"/>
            <a:chOff x="731647" y="2728277"/>
            <a:chExt cx="635100" cy="734983"/>
          </a:xfrm>
        </p:grpSpPr>
        <p:grpSp>
          <p:nvGrpSpPr>
            <p:cNvPr id="2687" name="Google Shape;2687;p68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688" name="Google Shape;2688;p68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68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0" name="Google Shape;2690;p68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691" name="Google Shape;2691;p6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6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6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4" name="Google Shape;2694;p68"/>
          <p:cNvGrpSpPr/>
          <p:nvPr/>
        </p:nvGrpSpPr>
        <p:grpSpPr>
          <a:xfrm>
            <a:off x="5275980" y="3265258"/>
            <a:ext cx="635100" cy="734704"/>
            <a:chOff x="731647" y="3806675"/>
            <a:chExt cx="635100" cy="734704"/>
          </a:xfrm>
        </p:grpSpPr>
        <p:grpSp>
          <p:nvGrpSpPr>
            <p:cNvPr id="2695" name="Google Shape;2695;p68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96" name="Google Shape;2696;p68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68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8" name="Google Shape;2698;p68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99" name="Google Shape;2699;p6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6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6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2" name="Google Shape;2702;p68"/>
          <p:cNvSpPr txBox="1">
            <a:spLocks noGrp="1"/>
          </p:cNvSpPr>
          <p:nvPr>
            <p:ph type="title"/>
          </p:nvPr>
        </p:nvSpPr>
        <p:spPr>
          <a:xfrm>
            <a:off x="374843" y="135044"/>
            <a:ext cx="3183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Imputation Strategy</a:t>
            </a:r>
            <a:endParaRPr dirty="0"/>
          </a:p>
        </p:txBody>
      </p:sp>
      <p:sp>
        <p:nvSpPr>
          <p:cNvPr id="2703" name="Google Shape;2703;p68"/>
          <p:cNvSpPr txBox="1">
            <a:spLocks noGrp="1"/>
          </p:cNvSpPr>
          <p:nvPr>
            <p:ph type="subTitle" idx="2"/>
          </p:nvPr>
        </p:nvSpPr>
        <p:spPr>
          <a:xfrm>
            <a:off x="1184496" y="1250159"/>
            <a:ext cx="3124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odometer_km, Year_of_registration and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04" name="Google Shape;2704;p68"/>
          <p:cNvSpPr txBox="1">
            <a:spLocks noGrp="1"/>
          </p:cNvSpPr>
          <p:nvPr>
            <p:ph type="subTitle" idx="1"/>
          </p:nvPr>
        </p:nvSpPr>
        <p:spPr>
          <a:xfrm>
            <a:off x="1184504" y="96670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Not_repaired_damage</a:t>
            </a:r>
            <a:endParaRPr dirty="0"/>
          </a:p>
        </p:txBody>
      </p:sp>
      <p:sp>
        <p:nvSpPr>
          <p:cNvPr id="2705" name="Google Shape;2705;p68"/>
          <p:cNvSpPr txBox="1">
            <a:spLocks noGrp="1"/>
          </p:cNvSpPr>
          <p:nvPr>
            <p:ph type="subTitle" idx="3"/>
          </p:nvPr>
        </p:nvSpPr>
        <p:spPr>
          <a:xfrm>
            <a:off x="1256039" y="214354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Vehicle_type</a:t>
            </a:r>
            <a:endParaRPr dirty="0"/>
          </a:p>
        </p:txBody>
      </p:sp>
      <p:sp>
        <p:nvSpPr>
          <p:cNvPr id="2706" name="Google Shape;2706;p68"/>
          <p:cNvSpPr txBox="1">
            <a:spLocks noGrp="1"/>
          </p:cNvSpPr>
          <p:nvPr>
            <p:ph type="subTitle" idx="4"/>
          </p:nvPr>
        </p:nvSpPr>
        <p:spPr>
          <a:xfrm>
            <a:off x="1279669" y="243784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Brand and model</a:t>
            </a:r>
            <a:endParaRPr dirty="0"/>
          </a:p>
        </p:txBody>
      </p:sp>
      <p:sp>
        <p:nvSpPr>
          <p:cNvPr id="2707" name="Google Shape;2707;p68"/>
          <p:cNvSpPr txBox="1">
            <a:spLocks noGrp="1"/>
          </p:cNvSpPr>
          <p:nvPr>
            <p:ph type="subTitle" idx="5"/>
          </p:nvPr>
        </p:nvSpPr>
        <p:spPr>
          <a:xfrm>
            <a:off x="6208541" y="204633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Fuel_type</a:t>
            </a:r>
            <a:endParaRPr/>
          </a:p>
        </p:txBody>
      </p:sp>
      <p:sp>
        <p:nvSpPr>
          <p:cNvPr id="2708" name="Google Shape;2708;p68"/>
          <p:cNvSpPr txBox="1">
            <a:spLocks noGrp="1"/>
          </p:cNvSpPr>
          <p:nvPr>
            <p:ph type="subTitle" idx="6"/>
          </p:nvPr>
        </p:nvSpPr>
        <p:spPr>
          <a:xfrm>
            <a:off x="6208541" y="2329799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Brand, model and Vehicle_type</a:t>
            </a:r>
            <a:endParaRPr/>
          </a:p>
        </p:txBody>
      </p:sp>
      <p:sp>
        <p:nvSpPr>
          <p:cNvPr id="2709" name="Google Shape;2709;p68"/>
          <p:cNvSpPr txBox="1">
            <a:spLocks noGrp="1"/>
          </p:cNvSpPr>
          <p:nvPr>
            <p:ph type="subTitle" idx="7"/>
          </p:nvPr>
        </p:nvSpPr>
        <p:spPr>
          <a:xfrm>
            <a:off x="6208541" y="312532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710" name="Google Shape;2710;p68"/>
          <p:cNvSpPr txBox="1">
            <a:spLocks noGrp="1"/>
          </p:cNvSpPr>
          <p:nvPr>
            <p:ph type="subTitle" idx="8"/>
          </p:nvPr>
        </p:nvSpPr>
        <p:spPr>
          <a:xfrm>
            <a:off x="6208541" y="340879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Brand, Year_of_registration, Power_ps and Vehicle_type</a:t>
            </a:r>
            <a:endParaRPr/>
          </a:p>
        </p:txBody>
      </p:sp>
      <p:sp>
        <p:nvSpPr>
          <p:cNvPr id="2711" name="Google Shape;2711;p68"/>
          <p:cNvSpPr txBox="1">
            <a:spLocks noGrp="1"/>
          </p:cNvSpPr>
          <p:nvPr>
            <p:ph type="title" idx="9"/>
          </p:nvPr>
        </p:nvSpPr>
        <p:spPr>
          <a:xfrm>
            <a:off x="334112" y="115878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2" name="Google Shape;2712;p68"/>
          <p:cNvSpPr txBox="1">
            <a:spLocks noGrp="1"/>
          </p:cNvSpPr>
          <p:nvPr>
            <p:ph type="title" idx="13"/>
          </p:nvPr>
        </p:nvSpPr>
        <p:spPr>
          <a:xfrm>
            <a:off x="335055" y="232566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13" name="Google Shape;2713;p68"/>
          <p:cNvSpPr txBox="1">
            <a:spLocks noGrp="1"/>
          </p:cNvSpPr>
          <p:nvPr>
            <p:ph type="title" idx="14"/>
          </p:nvPr>
        </p:nvSpPr>
        <p:spPr>
          <a:xfrm>
            <a:off x="5358149" y="233894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14" name="Google Shape;2714;p68"/>
          <p:cNvSpPr txBox="1">
            <a:spLocks noGrp="1"/>
          </p:cNvSpPr>
          <p:nvPr>
            <p:ph type="title" idx="15"/>
          </p:nvPr>
        </p:nvSpPr>
        <p:spPr>
          <a:xfrm>
            <a:off x="5358149" y="341793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15" name="Google Shape;2715;p68"/>
          <p:cNvGrpSpPr/>
          <p:nvPr/>
        </p:nvGrpSpPr>
        <p:grpSpPr>
          <a:xfrm>
            <a:off x="71817" y="3102304"/>
            <a:ext cx="3566172" cy="2017256"/>
            <a:chOff x="862950" y="825025"/>
            <a:chExt cx="5862650" cy="4111175"/>
          </a:xfrm>
        </p:grpSpPr>
        <p:sp>
          <p:nvSpPr>
            <p:cNvPr id="2716" name="Google Shape;2716;p68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17" name="Google Shape;2717;p68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18" name="Google Shape;2718;p68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19" name="Google Shape;2719;p68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0" name="Google Shape;2720;p68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1" name="Google Shape;2721;p68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2" name="Google Shape;2722;p68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3" name="Google Shape;2723;p68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4" name="Google Shape;2724;p68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5" name="Google Shape;2725;p68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6" name="Google Shape;2726;p68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7" name="Google Shape;2727;p68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8" name="Google Shape;2728;p68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29" name="Google Shape;2729;p68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0" name="Google Shape;2730;p68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1" name="Google Shape;2731;p68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2" name="Google Shape;2732;p68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3" name="Google Shape;2733;p68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4" name="Google Shape;2734;p68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5" name="Google Shape;2735;p68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6" name="Google Shape;2736;p68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7" name="Google Shape;2737;p68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8" name="Google Shape;2738;p68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39" name="Google Shape;2739;p68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0" name="Google Shape;2740;p68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1" name="Google Shape;2741;p68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2" name="Google Shape;2742;p68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3" name="Google Shape;2743;p68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4" name="Google Shape;2744;p68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5" name="Google Shape;2745;p68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6" name="Google Shape;2746;p68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7" name="Google Shape;2747;p68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8" name="Google Shape;2748;p68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49" name="Google Shape;2749;p68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0" name="Google Shape;2750;p68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1" name="Google Shape;2751;p68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2" name="Google Shape;2752;p68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3" name="Google Shape;2753;p68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4" name="Google Shape;2754;p68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5" name="Google Shape;2755;p68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6" name="Google Shape;2756;p68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7" name="Google Shape;2757;p68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8" name="Google Shape;2758;p68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59" name="Google Shape;2759;p68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0" name="Google Shape;2760;p68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1" name="Google Shape;2761;p68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2" name="Google Shape;2762;p68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3" name="Google Shape;2763;p68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4" name="Google Shape;2764;p68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5" name="Google Shape;2765;p68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6" name="Google Shape;2766;p68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7" name="Google Shape;2767;p68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8" name="Google Shape;2768;p68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69" name="Google Shape;2769;p68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0" name="Google Shape;2770;p68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1" name="Google Shape;2771;p68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2" name="Google Shape;2772;p68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3" name="Google Shape;2773;p68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4" name="Google Shape;2774;p68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5" name="Google Shape;2775;p68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6" name="Google Shape;2776;p68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7" name="Google Shape;2777;p68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8" name="Google Shape;2778;p68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79" name="Google Shape;2779;p68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0" name="Google Shape;2780;p68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1" name="Google Shape;2781;p68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2" name="Google Shape;2782;p68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3" name="Google Shape;2783;p68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4" name="Google Shape;2784;p68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5" name="Google Shape;2785;p68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6" name="Google Shape;2786;p68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7" name="Google Shape;2787;p68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8" name="Google Shape;2788;p68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89" name="Google Shape;2789;p68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0" name="Google Shape;2790;p68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1" name="Google Shape;2791;p68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2" name="Google Shape;2792;p68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3" name="Google Shape;2793;p68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4" name="Google Shape;2794;p68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5" name="Google Shape;2795;p68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6" name="Google Shape;2796;p68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7" name="Google Shape;2797;p68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8" name="Google Shape;2798;p68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799" name="Google Shape;2799;p68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0" name="Google Shape;2800;p68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1" name="Google Shape;2801;p68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2" name="Google Shape;2802;p68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3" name="Google Shape;2803;p68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4" name="Google Shape;2804;p68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5" name="Google Shape;2805;p68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6" name="Google Shape;2806;p68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7" name="Google Shape;2807;p68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8" name="Google Shape;2808;p68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09" name="Google Shape;2809;p68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0" name="Google Shape;2810;p68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1" name="Google Shape;2811;p68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2" name="Google Shape;2812;p68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3" name="Google Shape;2813;p68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4" name="Google Shape;2814;p68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5" name="Google Shape;2815;p68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6" name="Google Shape;2816;p68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7" name="Google Shape;2817;p68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8" name="Google Shape;2818;p68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19" name="Google Shape;2819;p68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0" name="Google Shape;2820;p68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1" name="Google Shape;2821;p68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2" name="Google Shape;2822;p68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3" name="Google Shape;2823;p68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4" name="Google Shape;2824;p68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5" name="Google Shape;2825;p68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6" name="Google Shape;2826;p68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7" name="Google Shape;2827;p68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8" name="Google Shape;2828;p68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29" name="Google Shape;2829;p68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0" name="Google Shape;2830;p68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1" name="Google Shape;2831;p68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2" name="Google Shape;2832;p68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3" name="Google Shape;2833;p68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4" name="Google Shape;2834;p68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5" name="Google Shape;2835;p68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6" name="Google Shape;2836;p68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7" name="Google Shape;2837;p68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8" name="Google Shape;2838;p68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39" name="Google Shape;2839;p68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0" name="Google Shape;2840;p68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1" name="Google Shape;2841;p68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2" name="Google Shape;2842;p68"/>
            <p:cNvSpPr/>
            <p:nvPr/>
          </p:nvSpPr>
          <p:spPr>
            <a:xfrm>
              <a:off x="3805820" y="2313104"/>
              <a:ext cx="201500" cy="14789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3" name="Google Shape;2843;p68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4" name="Google Shape;2844;p68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5" name="Google Shape;2845;p68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6" name="Google Shape;2846;p68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7" name="Google Shape;2847;p68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8" name="Google Shape;2848;p68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49" name="Google Shape;2849;p68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0" name="Google Shape;2850;p68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1" name="Google Shape;2851;p68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2" name="Google Shape;2852;p68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3" name="Google Shape;2853;p68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4" name="Google Shape;2854;p68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5" name="Google Shape;2855;p68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6" name="Google Shape;2856;p68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7" name="Google Shape;2857;p68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8" name="Google Shape;2858;p68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59" name="Google Shape;2859;p68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0" name="Google Shape;2860;p68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1" name="Google Shape;2861;p68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2" name="Google Shape;2862;p68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3" name="Google Shape;2863;p68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4" name="Google Shape;2864;p68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5" name="Google Shape;2865;p68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6" name="Google Shape;2866;p68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7" name="Google Shape;2867;p68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8" name="Google Shape;2868;p68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69" name="Google Shape;2869;p68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0" name="Google Shape;2870;p68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3065471" y="1731277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</p:grpSp>
      <p:grpSp>
        <p:nvGrpSpPr>
          <p:cNvPr id="2925" name="Google Shape;2925;p68"/>
          <p:cNvGrpSpPr/>
          <p:nvPr/>
        </p:nvGrpSpPr>
        <p:grpSpPr>
          <a:xfrm>
            <a:off x="5289468" y="1057158"/>
            <a:ext cx="635100" cy="734704"/>
            <a:chOff x="731647" y="3806675"/>
            <a:chExt cx="635100" cy="734704"/>
          </a:xfrm>
        </p:grpSpPr>
        <p:grpSp>
          <p:nvGrpSpPr>
            <p:cNvPr id="2926" name="Google Shape;2926;p68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927" name="Google Shape;2927;p68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68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9" name="Google Shape;2929;p68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930" name="Google Shape;2930;p6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6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6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33" name="Google Shape;2933;p68"/>
          <p:cNvSpPr txBox="1">
            <a:spLocks noGrp="1"/>
          </p:cNvSpPr>
          <p:nvPr>
            <p:ph type="subTitle" idx="7"/>
          </p:nvPr>
        </p:nvSpPr>
        <p:spPr>
          <a:xfrm>
            <a:off x="6222029" y="91722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Gearbox</a:t>
            </a:r>
            <a:endParaRPr/>
          </a:p>
        </p:txBody>
      </p:sp>
      <p:sp>
        <p:nvSpPr>
          <p:cNvPr id="2934" name="Google Shape;2934;p68"/>
          <p:cNvSpPr txBox="1">
            <a:spLocks noGrp="1"/>
          </p:cNvSpPr>
          <p:nvPr>
            <p:ph type="subTitle" idx="8"/>
          </p:nvPr>
        </p:nvSpPr>
        <p:spPr>
          <a:xfrm>
            <a:off x="6055931" y="1200685"/>
            <a:ext cx="3021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Brand, model, Year_of_registration and Vehicle_type</a:t>
            </a:r>
            <a:endParaRPr/>
          </a:p>
        </p:txBody>
      </p:sp>
      <p:sp>
        <p:nvSpPr>
          <p:cNvPr id="2935" name="Google Shape;2935;p68"/>
          <p:cNvSpPr txBox="1">
            <a:spLocks noGrp="1"/>
          </p:cNvSpPr>
          <p:nvPr>
            <p:ph type="title" idx="15"/>
          </p:nvPr>
        </p:nvSpPr>
        <p:spPr>
          <a:xfrm>
            <a:off x="5371637" y="120983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78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Now let us take you to the Live Demo</a:t>
            </a:r>
            <a:endParaRPr/>
          </a:p>
        </p:txBody>
      </p:sp>
      <p:grpSp>
        <p:nvGrpSpPr>
          <p:cNvPr id="3607" name="Google Shape;3607;p78"/>
          <p:cNvGrpSpPr/>
          <p:nvPr/>
        </p:nvGrpSpPr>
        <p:grpSpPr>
          <a:xfrm>
            <a:off x="2680202" y="1087434"/>
            <a:ext cx="3783596" cy="3656192"/>
            <a:chOff x="1744400" y="429725"/>
            <a:chExt cx="4623925" cy="4948200"/>
          </a:xfrm>
        </p:grpSpPr>
        <p:sp>
          <p:nvSpPr>
            <p:cNvPr id="3608" name="Google Shape;3608;p78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78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78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78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78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78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78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78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78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78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78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78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78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78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78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78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78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78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78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78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78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78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78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78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78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78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78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78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78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78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78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78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78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78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78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78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78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78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78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78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78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78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78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78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78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78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78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78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78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78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78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78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78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78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78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78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78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78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78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78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78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78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78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78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78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78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78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78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78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78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78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78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78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78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78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78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78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78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78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78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78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78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78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78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78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78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78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78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78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78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78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78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78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78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78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78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78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78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78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78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78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78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78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78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78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78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78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78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78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78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78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78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78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78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78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78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78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78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78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78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78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78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78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78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78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78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78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78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78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78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78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78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8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78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78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78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78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78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78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78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78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78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78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78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78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78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78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78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78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78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78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78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78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78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78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78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78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78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78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78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78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78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78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78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78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78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78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78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78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78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78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78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78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78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78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78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78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78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78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78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78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78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78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78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78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78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78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78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78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78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78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78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78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78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78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78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78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78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78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78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78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78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78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78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78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78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78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78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78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78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78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78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78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78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78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78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78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78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78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78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78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66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635" name="Google Shape;2635;p66"/>
          <p:cNvSpPr txBox="1">
            <a:spLocks noGrp="1"/>
          </p:cNvSpPr>
          <p:nvPr>
            <p:ph type="subTitle" idx="1"/>
          </p:nvPr>
        </p:nvSpPr>
        <p:spPr>
          <a:xfrm>
            <a:off x="1238700" y="1626525"/>
            <a:ext cx="33333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9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 TrustDrive:</a:t>
            </a:r>
            <a:r>
              <a:rPr lang="en"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Enhancing Trust, Buyer Satisfaction in eBay Vehicle Listings</a:t>
            </a:r>
            <a:endParaRPr sz="18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2636" name="Google Shape;2636;p66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POWERED BY</a:t>
            </a:r>
            <a:endParaRPr/>
          </a:p>
        </p:txBody>
      </p:sp>
      <p:sp>
        <p:nvSpPr>
          <p:cNvPr id="2637" name="Google Shape;2637;p66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Microsoft PowerBI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Analysis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38" name="Google Shape;2638;p66"/>
          <p:cNvSpPr txBox="1">
            <a:spLocks noGrp="1"/>
          </p:cNvSpPr>
          <p:nvPr>
            <p:ph type="subTitle" idx="5"/>
          </p:nvPr>
        </p:nvSpPr>
        <p:spPr>
          <a:xfrm>
            <a:off x="2825495" y="3200400"/>
            <a:ext cx="2177327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Setting Benchmarks</a:t>
            </a:r>
            <a:endParaRPr/>
          </a:p>
        </p:txBody>
      </p:sp>
      <p:sp>
        <p:nvSpPr>
          <p:cNvPr id="2639" name="Google Shape;2639;p66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Ensuring All listings follow the standard and legit values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40" name="Google Shape;2640;p66"/>
          <p:cNvSpPr txBox="1">
            <a:spLocks noGrp="1"/>
          </p:cNvSpPr>
          <p:nvPr>
            <p:ph type="subTitle" idx="7"/>
          </p:nvPr>
        </p:nvSpPr>
        <p:spPr>
          <a:xfrm>
            <a:off x="6464807" y="3200400"/>
            <a:ext cx="2200469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1"/>
                </a:solidFill>
              </a:rPr>
              <a:t>Negating </a:t>
            </a:r>
            <a:r>
              <a:rPr lang="en" sz="1800"/>
              <a:t>Susceptible</a:t>
            </a:r>
            <a:endParaRPr/>
          </a:p>
        </p:txBody>
      </p:sp>
      <p:sp>
        <p:nvSpPr>
          <p:cNvPr id="2641" name="Google Shape;2641;p66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Listings from the website, making frauds and scams lesser than ever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42" name="Google Shape;2642;p66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7200" b="0" i="0" u="none" strike="noStrike" cap="non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3" name="Google Shape;2643;p66"/>
          <p:cNvSpPr txBox="1"/>
          <p:nvPr/>
        </p:nvSpPr>
        <p:spPr>
          <a:xfrm>
            <a:off x="1691664" y="2925518"/>
            <a:ext cx="1475331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1.2</a:t>
            </a:r>
            <a:endParaRPr sz="4800" b="0" i="0" u="none" strike="noStrike" cap="non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4" name="Google Shape;2644;p66"/>
          <p:cNvSpPr txBox="1"/>
          <p:nvPr/>
        </p:nvSpPr>
        <p:spPr>
          <a:xfrm>
            <a:off x="5485319" y="2925518"/>
            <a:ext cx="141755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1.3</a:t>
            </a:r>
            <a:endParaRPr sz="7200" b="0" i="0" u="none" strike="noStrike" cap="non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5" name="Google Shape;2645;p66"/>
          <p:cNvSpPr txBox="1"/>
          <p:nvPr/>
        </p:nvSpPr>
        <p:spPr>
          <a:xfrm>
            <a:off x="4554523" y="129162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1.1</a:t>
            </a:r>
            <a:endParaRPr sz="4800" b="0" i="0" u="none" strike="noStrike" cap="non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203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Barlow Semi Condensed Medium</vt:lpstr>
      <vt:lpstr>Barlow Semi Condensed SemiBold</vt:lpstr>
      <vt:lpstr>Barlow Semi Condensed</vt:lpstr>
      <vt:lpstr>Fjalla One</vt:lpstr>
      <vt:lpstr>Roboto Condensed Light</vt:lpstr>
      <vt:lpstr>Arial</vt:lpstr>
      <vt:lpstr>Simple Light</vt:lpstr>
      <vt:lpstr>Technology Consulting by Slidesgo</vt:lpstr>
      <vt:lpstr>1_Technology Consulting by Slidesgo</vt:lpstr>
      <vt:lpstr>Accelerating Trust on eBay's Vehicle Highway</vt:lpstr>
      <vt:lpstr>Dataset Knowledge</vt:lpstr>
      <vt:lpstr>Business Problem</vt:lpstr>
      <vt:lpstr>Data Cleaning and EDA</vt:lpstr>
      <vt:lpstr>Imputation Strategy</vt:lpstr>
      <vt:lpstr>Now let us take you to the Live Demo</vt:lpstr>
      <vt:lpstr>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Trust on eBay's Vehicle Highway</dc:title>
  <cp:lastModifiedBy>Mujtaba Khan</cp:lastModifiedBy>
  <cp:revision>3</cp:revision>
  <dcterms:modified xsi:type="dcterms:W3CDTF">2023-06-01T10:30:00Z</dcterms:modified>
</cp:coreProperties>
</file>